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75" r:id="rId2"/>
    <p:sldMasterId id="2147483660" r:id="rId3"/>
    <p:sldMasterId id="2147483687" r:id="rId4"/>
    <p:sldMasterId id="2147483661" r:id="rId5"/>
  </p:sldMasterIdLst>
  <p:notesMasterIdLst>
    <p:notesMasterId r:id="rId101"/>
  </p:notesMasterIdLst>
  <p:sldIdLst>
    <p:sldId id="262" r:id="rId6"/>
    <p:sldId id="275" r:id="rId7"/>
    <p:sldId id="382" r:id="rId8"/>
    <p:sldId id="425" r:id="rId9"/>
    <p:sldId id="424" r:id="rId10"/>
    <p:sldId id="423" r:id="rId11"/>
    <p:sldId id="422" r:id="rId12"/>
    <p:sldId id="421" r:id="rId13"/>
    <p:sldId id="420" r:id="rId14"/>
    <p:sldId id="419" r:id="rId15"/>
    <p:sldId id="418" r:id="rId16"/>
    <p:sldId id="383" r:id="rId17"/>
    <p:sldId id="380" r:id="rId18"/>
    <p:sldId id="379" r:id="rId19"/>
    <p:sldId id="378" r:id="rId20"/>
    <p:sldId id="377" r:id="rId21"/>
    <p:sldId id="376" r:id="rId22"/>
    <p:sldId id="384" r:id="rId23"/>
    <p:sldId id="385" r:id="rId24"/>
    <p:sldId id="375" r:id="rId25"/>
    <p:sldId id="386" r:id="rId26"/>
    <p:sldId id="351" r:id="rId27"/>
    <p:sldId id="350" r:id="rId28"/>
    <p:sldId id="349" r:id="rId29"/>
    <p:sldId id="348" r:id="rId30"/>
    <p:sldId id="347" r:id="rId31"/>
    <p:sldId id="346" r:id="rId32"/>
    <p:sldId id="345" r:id="rId33"/>
    <p:sldId id="387" r:id="rId34"/>
    <p:sldId id="344" r:id="rId35"/>
    <p:sldId id="343" r:id="rId36"/>
    <p:sldId id="342" r:id="rId37"/>
    <p:sldId id="341" r:id="rId38"/>
    <p:sldId id="340" r:id="rId39"/>
    <p:sldId id="339" r:id="rId40"/>
    <p:sldId id="338" r:id="rId41"/>
    <p:sldId id="388" r:id="rId42"/>
    <p:sldId id="358" r:id="rId43"/>
    <p:sldId id="357" r:id="rId44"/>
    <p:sldId id="356" r:id="rId45"/>
    <p:sldId id="355" r:id="rId46"/>
    <p:sldId id="354" r:id="rId47"/>
    <p:sldId id="353" r:id="rId48"/>
    <p:sldId id="352" r:id="rId49"/>
    <p:sldId id="389" r:id="rId50"/>
    <p:sldId id="374" r:id="rId51"/>
    <p:sldId id="373" r:id="rId52"/>
    <p:sldId id="372" r:id="rId53"/>
    <p:sldId id="371" r:id="rId54"/>
    <p:sldId id="370" r:id="rId55"/>
    <p:sldId id="369" r:id="rId56"/>
    <p:sldId id="390" r:id="rId57"/>
    <p:sldId id="407" r:id="rId58"/>
    <p:sldId id="406" r:id="rId59"/>
    <p:sldId id="405" r:id="rId60"/>
    <p:sldId id="404" r:id="rId61"/>
    <p:sldId id="403" r:id="rId62"/>
    <p:sldId id="402" r:id="rId63"/>
    <p:sldId id="401" r:id="rId64"/>
    <p:sldId id="400" r:id="rId65"/>
    <p:sldId id="399" r:id="rId66"/>
    <p:sldId id="398" r:id="rId67"/>
    <p:sldId id="397" r:id="rId68"/>
    <p:sldId id="396" r:id="rId69"/>
    <p:sldId id="395" r:id="rId70"/>
    <p:sldId id="394" r:id="rId71"/>
    <p:sldId id="393" r:id="rId72"/>
    <p:sldId id="392" r:id="rId73"/>
    <p:sldId id="408" r:id="rId74"/>
    <p:sldId id="368" r:id="rId75"/>
    <p:sldId id="367" r:id="rId76"/>
    <p:sldId id="366" r:id="rId77"/>
    <p:sldId id="365" r:id="rId78"/>
    <p:sldId id="364" r:id="rId79"/>
    <p:sldId id="363" r:id="rId80"/>
    <p:sldId id="362" r:id="rId81"/>
    <p:sldId id="361" r:id="rId82"/>
    <p:sldId id="360" r:id="rId83"/>
    <p:sldId id="359" r:id="rId84"/>
    <p:sldId id="417" r:id="rId85"/>
    <p:sldId id="416" r:id="rId86"/>
    <p:sldId id="415" r:id="rId87"/>
    <p:sldId id="414" r:id="rId88"/>
    <p:sldId id="413" r:id="rId89"/>
    <p:sldId id="412" r:id="rId90"/>
    <p:sldId id="411" r:id="rId91"/>
    <p:sldId id="410" r:id="rId92"/>
    <p:sldId id="409" r:id="rId93"/>
    <p:sldId id="314" r:id="rId94"/>
    <p:sldId id="313" r:id="rId95"/>
    <p:sldId id="312" r:id="rId96"/>
    <p:sldId id="311" r:id="rId97"/>
    <p:sldId id="310" r:id="rId98"/>
    <p:sldId id="309" r:id="rId99"/>
    <p:sldId id="308" r:id="rId100"/>
  </p:sldIdLst>
  <p:sldSz cx="10080625" cy="5670550"/>
  <p:notesSz cx="7772400" cy="10058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04FA82A-6A04-DA00-F5C3-099A41C2704B}" v="23" dt="2021-08-20T15:32:08.3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66"/>
  </p:normalViewPr>
  <p:slideViewPr>
    <p:cSldViewPr snapToGrid="0">
      <p:cViewPr varScale="1">
        <p:scale>
          <a:sx n="123" d="100"/>
          <a:sy n="123" d="100"/>
        </p:scale>
        <p:origin x="424"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6" Type="http://schemas.openxmlformats.org/officeDocument/2006/relationships/slide" Target="slides/slide11.xml"/><Relationship Id="rId107" Type="http://schemas.microsoft.com/office/2015/10/relationships/revisionInfo" Target="revisionInfo.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presProps" Target="presProps.xml"/><Relationship Id="rId5" Type="http://schemas.openxmlformats.org/officeDocument/2006/relationships/slideMaster" Target="slideMasters/slideMaster5.xml"/><Relationship Id="rId90" Type="http://schemas.openxmlformats.org/officeDocument/2006/relationships/slide" Target="slides/slide85.xml"/><Relationship Id="rId95" Type="http://schemas.openxmlformats.org/officeDocument/2006/relationships/slide" Target="slides/slide90.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80" Type="http://schemas.openxmlformats.org/officeDocument/2006/relationships/slide" Target="slides/slide75.xml"/><Relationship Id="rId85" Type="http://schemas.openxmlformats.org/officeDocument/2006/relationships/slide" Target="slides/slide80.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slide" Target="slides/slide28.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slide" Target="slides/slide9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6" Type="http://schemas.microsoft.com/office/2016/11/relationships/changesInfo" Target="changesInfos/changesInfo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theme" Target="theme/theme1.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slideMaster" Target="slideMasters/slideMaster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3" Type="http://schemas.openxmlformats.org/officeDocument/2006/relationships/slideMaster" Target="slideMasters/slideMaster3.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mpbell, Heather M" userId="S::campbehm@buffalostate.edu::42863e38-3a9e-4364-9eec-701cfe8ec350" providerId="AD" clId="Web-{A9BC4353-9015-F151-A0BA-291762B4E4ED}"/>
    <pc:docChg chg="mod addSld delSld modSld sldOrd modMainMaster">
      <pc:chgData name="Campbell, Heather M" userId="S::campbehm@buffalostate.edu::42863e38-3a9e-4364-9eec-701cfe8ec350" providerId="AD" clId="Web-{A9BC4353-9015-F151-A0BA-291762B4E4ED}" dt="2021-08-11T18:06:38.401" v="1175" actId="20577"/>
      <pc:docMkLst>
        <pc:docMk/>
      </pc:docMkLst>
      <pc:sldChg chg="del">
        <pc:chgData name="Campbell, Heather M" userId="S::campbehm@buffalostate.edu::42863e38-3a9e-4364-9eec-701cfe8ec350" providerId="AD" clId="Web-{A9BC4353-9015-F151-A0BA-291762B4E4ED}" dt="2021-08-10T21:00:35.923" v="533"/>
        <pc:sldMkLst>
          <pc:docMk/>
          <pc:sldMk cId="0" sldId="257"/>
        </pc:sldMkLst>
      </pc:sldChg>
      <pc:sldChg chg="del">
        <pc:chgData name="Campbell, Heather M" userId="S::campbehm@buffalostate.edu::42863e38-3a9e-4364-9eec-701cfe8ec350" providerId="AD" clId="Web-{A9BC4353-9015-F151-A0BA-291762B4E4ED}" dt="2021-08-10T21:00:35.907" v="530"/>
        <pc:sldMkLst>
          <pc:docMk/>
          <pc:sldMk cId="0" sldId="259"/>
        </pc:sldMkLst>
      </pc:sldChg>
      <pc:sldChg chg="del">
        <pc:chgData name="Campbell, Heather M" userId="S::campbehm@buffalostate.edu::42863e38-3a9e-4364-9eec-701cfe8ec350" providerId="AD" clId="Web-{A9BC4353-9015-F151-A0BA-291762B4E4ED}" dt="2021-08-10T21:00:35.907" v="528"/>
        <pc:sldMkLst>
          <pc:docMk/>
          <pc:sldMk cId="0" sldId="261"/>
        </pc:sldMkLst>
      </pc:sldChg>
      <pc:sldChg chg="addSp modSp">
        <pc:chgData name="Campbell, Heather M" userId="S::campbehm@buffalostate.edu::42863e38-3a9e-4364-9eec-701cfe8ec350" providerId="AD" clId="Web-{A9BC4353-9015-F151-A0BA-291762B4E4ED}" dt="2021-08-10T21:10:59.440" v="670"/>
        <pc:sldMkLst>
          <pc:docMk/>
          <pc:sldMk cId="2522765720" sldId="262"/>
        </pc:sldMkLst>
        <pc:spChg chg="add mod">
          <ac:chgData name="Campbell, Heather M" userId="S::campbehm@buffalostate.edu::42863e38-3a9e-4364-9eec-701cfe8ec350" providerId="AD" clId="Web-{A9BC4353-9015-F151-A0BA-291762B4E4ED}" dt="2021-08-10T13:47:41.841" v="64" actId="1076"/>
          <ac:spMkLst>
            <pc:docMk/>
            <pc:sldMk cId="2522765720" sldId="262"/>
            <ac:spMk id="2" creationId="{BF281260-AF2A-42FA-977E-2F40DBA31585}"/>
          </ac:spMkLst>
        </pc:spChg>
        <pc:spChg chg="add mod">
          <ac:chgData name="Campbell, Heather M" userId="S::campbehm@buffalostate.edu::42863e38-3a9e-4364-9eec-701cfe8ec350" providerId="AD" clId="Web-{A9BC4353-9015-F151-A0BA-291762B4E4ED}" dt="2021-08-10T21:10:59.440" v="670"/>
          <ac:spMkLst>
            <pc:docMk/>
            <pc:sldMk cId="2522765720" sldId="262"/>
            <ac:spMk id="3" creationId="{9E4A475D-58FB-4521-894C-A5A5498380A4}"/>
          </ac:spMkLst>
        </pc:spChg>
      </pc:sldChg>
      <pc:sldChg chg="del">
        <pc:chgData name="Campbell, Heather M" userId="S::campbehm@buffalostate.edu::42863e38-3a9e-4364-9eec-701cfe8ec350" providerId="AD" clId="Web-{A9BC4353-9015-F151-A0BA-291762B4E4ED}" dt="2021-08-10T21:00:35.923" v="532"/>
        <pc:sldMkLst>
          <pc:docMk/>
          <pc:sldMk cId="189587296" sldId="263"/>
        </pc:sldMkLst>
      </pc:sldChg>
      <pc:sldChg chg="del">
        <pc:chgData name="Campbell, Heather M" userId="S::campbehm@buffalostate.edu::42863e38-3a9e-4364-9eec-701cfe8ec350" providerId="AD" clId="Web-{A9BC4353-9015-F151-A0BA-291762B4E4ED}" dt="2021-08-10T21:00:35.923" v="531"/>
        <pc:sldMkLst>
          <pc:docMk/>
          <pc:sldMk cId="1787030889" sldId="264"/>
        </pc:sldMkLst>
      </pc:sldChg>
      <pc:sldChg chg="del">
        <pc:chgData name="Campbell, Heather M" userId="S::campbehm@buffalostate.edu::42863e38-3a9e-4364-9eec-701cfe8ec350" providerId="AD" clId="Web-{A9BC4353-9015-F151-A0BA-291762B4E4ED}" dt="2021-08-10T21:00:35.907" v="529"/>
        <pc:sldMkLst>
          <pc:docMk/>
          <pc:sldMk cId="3250255595" sldId="266"/>
        </pc:sldMkLst>
      </pc:sldChg>
      <pc:sldChg chg="del">
        <pc:chgData name="Campbell, Heather M" userId="S::campbehm@buffalostate.edu::42863e38-3a9e-4364-9eec-701cfe8ec350" providerId="AD" clId="Web-{A9BC4353-9015-F151-A0BA-291762B4E4ED}" dt="2021-08-10T21:00:35.907" v="527"/>
        <pc:sldMkLst>
          <pc:docMk/>
          <pc:sldMk cId="3883497288" sldId="267"/>
        </pc:sldMkLst>
      </pc:sldChg>
      <pc:sldChg chg="del">
        <pc:chgData name="Campbell, Heather M" userId="S::campbehm@buffalostate.edu::42863e38-3a9e-4364-9eec-701cfe8ec350" providerId="AD" clId="Web-{A9BC4353-9015-F151-A0BA-291762B4E4ED}" dt="2021-08-10T21:00:35.907" v="526"/>
        <pc:sldMkLst>
          <pc:docMk/>
          <pc:sldMk cId="344267174" sldId="268"/>
        </pc:sldMkLst>
      </pc:sldChg>
      <pc:sldChg chg="del">
        <pc:chgData name="Campbell, Heather M" userId="S::campbehm@buffalostate.edu::42863e38-3a9e-4364-9eec-701cfe8ec350" providerId="AD" clId="Web-{A9BC4353-9015-F151-A0BA-291762B4E4ED}" dt="2021-08-10T21:00:35.907" v="525"/>
        <pc:sldMkLst>
          <pc:docMk/>
          <pc:sldMk cId="2634928039" sldId="269"/>
        </pc:sldMkLst>
      </pc:sldChg>
      <pc:sldChg chg="del">
        <pc:chgData name="Campbell, Heather M" userId="S::campbehm@buffalostate.edu::42863e38-3a9e-4364-9eec-701cfe8ec350" providerId="AD" clId="Web-{A9BC4353-9015-F151-A0BA-291762B4E4ED}" dt="2021-08-10T21:00:35.907" v="524"/>
        <pc:sldMkLst>
          <pc:docMk/>
          <pc:sldMk cId="783081693" sldId="270"/>
        </pc:sldMkLst>
      </pc:sldChg>
      <pc:sldChg chg="delSp modSp add del replId">
        <pc:chgData name="Campbell, Heather M" userId="S::campbehm@buffalostate.edu::42863e38-3a9e-4364-9eec-701cfe8ec350" providerId="AD" clId="Web-{A9BC4353-9015-F151-A0BA-291762B4E4ED}" dt="2021-08-10T13:46:46.559" v="22"/>
        <pc:sldMkLst>
          <pc:docMk/>
          <pc:sldMk cId="38688994" sldId="271"/>
        </pc:sldMkLst>
        <pc:spChg chg="mod">
          <ac:chgData name="Campbell, Heather M" userId="S::campbehm@buffalostate.edu::42863e38-3a9e-4364-9eec-701cfe8ec350" providerId="AD" clId="Web-{A9BC4353-9015-F151-A0BA-291762B4E4ED}" dt="2021-08-10T13:46:05.089" v="10" actId="20577"/>
          <ac:spMkLst>
            <pc:docMk/>
            <pc:sldMk cId="38688994" sldId="271"/>
            <ac:spMk id="3" creationId="{B8F6BFA5-E3F0-4D47-A4AA-784AD25B2EA3}"/>
          </ac:spMkLst>
        </pc:spChg>
        <pc:spChg chg="mod">
          <ac:chgData name="Campbell, Heather M" userId="S::campbehm@buffalostate.edu::42863e38-3a9e-4364-9eec-701cfe8ec350" providerId="AD" clId="Web-{A9BC4353-9015-F151-A0BA-291762B4E4ED}" dt="2021-08-10T13:46:01.214" v="8" actId="20577"/>
          <ac:spMkLst>
            <pc:docMk/>
            <pc:sldMk cId="38688994" sldId="271"/>
            <ac:spMk id="8" creationId="{2B2B595E-1585-4241-A630-4091D67F9B08}"/>
          </ac:spMkLst>
        </pc:spChg>
        <pc:picChg chg="del">
          <ac:chgData name="Campbell, Heather M" userId="S::campbehm@buffalostate.edu::42863e38-3a9e-4364-9eec-701cfe8ec350" providerId="AD" clId="Web-{A9BC4353-9015-F151-A0BA-291762B4E4ED}" dt="2021-08-10T13:46:02.229" v="9"/>
          <ac:picMkLst>
            <pc:docMk/>
            <pc:sldMk cId="38688994" sldId="271"/>
            <ac:picMk id="7" creationId="{951E128E-A5D4-4C5B-B0C3-E087D339D0BD}"/>
          </ac:picMkLst>
        </pc:picChg>
      </pc:sldChg>
      <pc:sldChg chg="addSp delSp modSp new del">
        <pc:chgData name="Campbell, Heather M" userId="S::campbehm@buffalostate.edu::42863e38-3a9e-4364-9eec-701cfe8ec350" providerId="AD" clId="Web-{A9BC4353-9015-F151-A0BA-291762B4E4ED}" dt="2021-08-10T13:58:27.468" v="404"/>
        <pc:sldMkLst>
          <pc:docMk/>
          <pc:sldMk cId="3056255220" sldId="272"/>
        </pc:sldMkLst>
        <pc:spChg chg="mod">
          <ac:chgData name="Campbell, Heather M" userId="S::campbehm@buffalostate.edu::42863e38-3a9e-4364-9eec-701cfe8ec350" providerId="AD" clId="Web-{A9BC4353-9015-F151-A0BA-291762B4E4ED}" dt="2021-08-10T13:52:03.661" v="260" actId="20577"/>
          <ac:spMkLst>
            <pc:docMk/>
            <pc:sldMk cId="3056255220" sldId="272"/>
            <ac:spMk id="2" creationId="{B89EDE80-E625-4609-93BF-95C2242541C2}"/>
          </ac:spMkLst>
        </pc:spChg>
        <pc:spChg chg="mod">
          <ac:chgData name="Campbell, Heather M" userId="S::campbehm@buffalostate.edu::42863e38-3a9e-4364-9eec-701cfe8ec350" providerId="AD" clId="Web-{A9BC4353-9015-F151-A0BA-291762B4E4ED}" dt="2021-08-10T13:51:09.878" v="241" actId="20577"/>
          <ac:spMkLst>
            <pc:docMk/>
            <pc:sldMk cId="3056255220" sldId="272"/>
            <ac:spMk id="3" creationId="{4B6253A9-3745-4284-9A42-0FC80DB14A1D}"/>
          </ac:spMkLst>
        </pc:spChg>
        <pc:spChg chg="add mod">
          <ac:chgData name="Campbell, Heather M" userId="S::campbehm@buffalostate.edu::42863e38-3a9e-4364-9eec-701cfe8ec350" providerId="AD" clId="Web-{A9BC4353-9015-F151-A0BA-291762B4E4ED}" dt="2021-08-10T13:52:06.255" v="261" actId="1076"/>
          <ac:spMkLst>
            <pc:docMk/>
            <pc:sldMk cId="3056255220" sldId="272"/>
            <ac:spMk id="5" creationId="{F332DFFD-B52A-40CC-985B-6D911E77D615}"/>
          </ac:spMkLst>
        </pc:spChg>
        <pc:spChg chg="add del">
          <ac:chgData name="Campbell, Heather M" userId="S::campbehm@buffalostate.edu::42863e38-3a9e-4364-9eec-701cfe8ec350" providerId="AD" clId="Web-{A9BC4353-9015-F151-A0BA-291762B4E4ED}" dt="2021-08-10T13:50:58.972" v="237"/>
          <ac:spMkLst>
            <pc:docMk/>
            <pc:sldMk cId="3056255220" sldId="272"/>
            <ac:spMk id="6" creationId="{401567CE-3611-4004-BBE3-A86F89BE6D3E}"/>
          </ac:spMkLst>
        </pc:spChg>
        <pc:spChg chg="add del">
          <ac:chgData name="Campbell, Heather M" userId="S::campbehm@buffalostate.edu::42863e38-3a9e-4364-9eec-701cfe8ec350" providerId="AD" clId="Web-{A9BC4353-9015-F151-A0BA-291762B4E4ED}" dt="2021-08-10T13:50:56.769" v="236"/>
          <ac:spMkLst>
            <pc:docMk/>
            <pc:sldMk cId="3056255220" sldId="272"/>
            <ac:spMk id="7" creationId="{BFEFC3E9-011A-4A9E-9FD8-C342F12B4466}"/>
          </ac:spMkLst>
        </pc:spChg>
        <pc:spChg chg="add mod">
          <ac:chgData name="Campbell, Heather M" userId="S::campbehm@buffalostate.edu::42863e38-3a9e-4364-9eec-701cfe8ec350" providerId="AD" clId="Web-{A9BC4353-9015-F151-A0BA-291762B4E4ED}" dt="2021-08-10T13:51:16.847" v="242" actId="1076"/>
          <ac:spMkLst>
            <pc:docMk/>
            <pc:sldMk cId="3056255220" sldId="272"/>
            <ac:spMk id="8" creationId="{D0B9A694-72A7-4DAC-9E44-C8D5FF4A01E8}"/>
          </ac:spMkLst>
        </pc:spChg>
      </pc:sldChg>
      <pc:sldChg chg="modSp add del replId">
        <pc:chgData name="Campbell, Heather M" userId="S::campbehm@buffalostate.edu::42863e38-3a9e-4364-9eec-701cfe8ec350" providerId="AD" clId="Web-{A9BC4353-9015-F151-A0BA-291762B4E4ED}" dt="2021-08-10T13:58:23.718" v="403"/>
        <pc:sldMkLst>
          <pc:docMk/>
          <pc:sldMk cId="1317068797" sldId="273"/>
        </pc:sldMkLst>
        <pc:spChg chg="mod">
          <ac:chgData name="Campbell, Heather M" userId="S::campbehm@buffalostate.edu::42863e38-3a9e-4364-9eec-701cfe8ec350" providerId="AD" clId="Web-{A9BC4353-9015-F151-A0BA-291762B4E4ED}" dt="2021-08-10T13:56:49.513" v="355" actId="20577"/>
          <ac:spMkLst>
            <pc:docMk/>
            <pc:sldMk cId="1317068797" sldId="273"/>
            <ac:spMk id="3" creationId="{4B6253A9-3745-4284-9A42-0FC80DB14A1D}"/>
          </ac:spMkLst>
        </pc:spChg>
      </pc:sldChg>
      <pc:sldChg chg="add del replId">
        <pc:chgData name="Campbell, Heather M" userId="S::campbehm@buffalostate.edu::42863e38-3a9e-4364-9eec-701cfe8ec350" providerId="AD" clId="Web-{A9BC4353-9015-F151-A0BA-291762B4E4ED}" dt="2021-08-10T13:46:44.340" v="21"/>
        <pc:sldMkLst>
          <pc:docMk/>
          <pc:sldMk cId="4194822170" sldId="273"/>
        </pc:sldMkLst>
      </pc:sldChg>
      <pc:sldChg chg="modSp new del">
        <pc:chgData name="Campbell, Heather M" userId="S::campbehm@buffalostate.edu::42863e38-3a9e-4364-9eec-701cfe8ec350" providerId="AD" clId="Web-{A9BC4353-9015-F151-A0BA-291762B4E4ED}" dt="2021-08-10T21:02:12.347" v="561"/>
        <pc:sldMkLst>
          <pc:docMk/>
          <pc:sldMk cId="2109871227" sldId="274"/>
        </pc:sldMkLst>
        <pc:spChg chg="mod">
          <ac:chgData name="Campbell, Heather M" userId="S::campbehm@buffalostate.edu::42863e38-3a9e-4364-9eec-701cfe8ec350" providerId="AD" clId="Web-{A9BC4353-9015-F151-A0BA-291762B4E4ED}" dt="2021-08-10T20:58:03.950" v="509" actId="1076"/>
          <ac:spMkLst>
            <pc:docMk/>
            <pc:sldMk cId="2109871227" sldId="274"/>
            <ac:spMk id="2" creationId="{A9B68E6C-A63F-4282-BA69-3F9CEDA3501F}"/>
          </ac:spMkLst>
        </pc:spChg>
        <pc:spChg chg="mod">
          <ac:chgData name="Campbell, Heather M" userId="S::campbehm@buffalostate.edu::42863e38-3a9e-4364-9eec-701cfe8ec350" providerId="AD" clId="Web-{A9BC4353-9015-F151-A0BA-291762B4E4ED}" dt="2021-08-10T20:58:01.278" v="508" actId="1076"/>
          <ac:spMkLst>
            <pc:docMk/>
            <pc:sldMk cId="2109871227" sldId="274"/>
            <ac:spMk id="3" creationId="{DF08C0C2-CD51-46B2-9EB9-E07E0FADB6A9}"/>
          </ac:spMkLst>
        </pc:spChg>
      </pc:sldChg>
      <pc:sldChg chg="modSp add">
        <pc:chgData name="Campbell, Heather M" userId="S::campbehm@buffalostate.edu::42863e38-3a9e-4364-9eec-701cfe8ec350" providerId="AD" clId="Web-{A9BC4353-9015-F151-A0BA-291762B4E4ED}" dt="2021-08-10T21:01:02.830" v="538" actId="20577"/>
        <pc:sldMkLst>
          <pc:docMk/>
          <pc:sldMk cId="2091650296" sldId="275"/>
        </pc:sldMkLst>
        <pc:spChg chg="mod">
          <ac:chgData name="Campbell, Heather M" userId="S::campbehm@buffalostate.edu::42863e38-3a9e-4364-9eec-701cfe8ec350" providerId="AD" clId="Web-{A9BC4353-9015-F151-A0BA-291762B4E4ED}" dt="2021-08-10T13:58:45.328" v="419" actId="20577"/>
          <ac:spMkLst>
            <pc:docMk/>
            <pc:sldMk cId="2091650296" sldId="275"/>
            <ac:spMk id="3" creationId="{4B6253A9-3745-4284-9A42-0FC80DB14A1D}"/>
          </ac:spMkLst>
        </pc:spChg>
        <pc:spChg chg="mod">
          <ac:chgData name="Campbell, Heather M" userId="S::campbehm@buffalostate.edu::42863e38-3a9e-4364-9eec-701cfe8ec350" providerId="AD" clId="Web-{A9BC4353-9015-F151-A0BA-291762B4E4ED}" dt="2021-08-10T21:01:02.830" v="538" actId="20577"/>
          <ac:spMkLst>
            <pc:docMk/>
            <pc:sldMk cId="2091650296" sldId="275"/>
            <ac:spMk id="8" creationId="{D0B9A694-72A7-4DAC-9E44-C8D5FF4A01E8}"/>
          </ac:spMkLst>
        </pc:spChg>
      </pc:sldChg>
      <pc:sldChg chg="modSp add del replId">
        <pc:chgData name="Campbell, Heather M" userId="S::campbehm@buffalostate.edu::42863e38-3a9e-4364-9eec-701cfe8ec350" providerId="AD" clId="Web-{A9BC4353-9015-F151-A0BA-291762B4E4ED}" dt="2021-08-10T13:54:29.571" v="304"/>
        <pc:sldMkLst>
          <pc:docMk/>
          <pc:sldMk cId="2569811262" sldId="275"/>
        </pc:sldMkLst>
        <pc:spChg chg="mod">
          <ac:chgData name="Campbell, Heather M" userId="S::campbehm@buffalostate.edu::42863e38-3a9e-4364-9eec-701cfe8ec350" providerId="AD" clId="Web-{A9BC4353-9015-F151-A0BA-291762B4E4ED}" dt="2021-08-10T13:52:52.631" v="280" actId="20577"/>
          <ac:spMkLst>
            <pc:docMk/>
            <pc:sldMk cId="2569811262" sldId="275"/>
            <ac:spMk id="3" creationId="{4B6253A9-3745-4284-9A42-0FC80DB14A1D}"/>
          </ac:spMkLst>
        </pc:spChg>
      </pc:sldChg>
      <pc:sldChg chg="add del replId">
        <pc:chgData name="Campbell, Heather M" userId="S::campbehm@buffalostate.edu::42863e38-3a9e-4364-9eec-701cfe8ec350" providerId="AD" clId="Web-{A9BC4353-9015-F151-A0BA-291762B4E4ED}" dt="2021-08-10T13:53:02.491" v="282"/>
        <pc:sldMkLst>
          <pc:docMk/>
          <pc:sldMk cId="359667859" sldId="276"/>
        </pc:sldMkLst>
      </pc:sldChg>
      <pc:sldChg chg="modSp add del replId">
        <pc:chgData name="Campbell, Heather M" userId="S::campbehm@buffalostate.edu::42863e38-3a9e-4364-9eec-701cfe8ec350" providerId="AD" clId="Web-{A9BC4353-9015-F151-A0BA-291762B4E4ED}" dt="2021-08-10T13:54:30.181" v="305"/>
        <pc:sldMkLst>
          <pc:docMk/>
          <pc:sldMk cId="1767766964" sldId="276"/>
        </pc:sldMkLst>
        <pc:spChg chg="mod">
          <ac:chgData name="Campbell, Heather M" userId="S::campbehm@buffalostate.edu::42863e38-3a9e-4364-9eec-701cfe8ec350" providerId="AD" clId="Web-{A9BC4353-9015-F151-A0BA-291762B4E4ED}" dt="2021-08-10T13:53:12.413" v="285" actId="20577"/>
          <ac:spMkLst>
            <pc:docMk/>
            <pc:sldMk cId="1767766964" sldId="276"/>
            <ac:spMk id="3" creationId="{4B6253A9-3745-4284-9A42-0FC80DB14A1D}"/>
          </ac:spMkLst>
        </pc:spChg>
      </pc:sldChg>
      <pc:sldChg chg="add del">
        <pc:chgData name="Campbell, Heather M" userId="S::campbehm@buffalostate.edu::42863e38-3a9e-4364-9eec-701cfe8ec350" providerId="AD" clId="Web-{A9BC4353-9015-F151-A0BA-291762B4E4ED}" dt="2021-08-10T21:06:36.964" v="627"/>
        <pc:sldMkLst>
          <pc:docMk/>
          <pc:sldMk cId="2000772046" sldId="276"/>
        </pc:sldMkLst>
      </pc:sldChg>
      <pc:sldChg chg="modSp add del replId">
        <pc:chgData name="Campbell, Heather M" userId="S::campbehm@buffalostate.edu::42863e38-3a9e-4364-9eec-701cfe8ec350" providerId="AD" clId="Web-{A9BC4353-9015-F151-A0BA-291762B4E4ED}" dt="2021-08-10T13:54:31.446" v="306"/>
        <pc:sldMkLst>
          <pc:docMk/>
          <pc:sldMk cId="2076723178" sldId="277"/>
        </pc:sldMkLst>
        <pc:spChg chg="mod">
          <ac:chgData name="Campbell, Heather M" userId="S::campbehm@buffalostate.edu::42863e38-3a9e-4364-9eec-701cfe8ec350" providerId="AD" clId="Web-{A9BC4353-9015-F151-A0BA-291762B4E4ED}" dt="2021-08-10T13:53:21.569" v="289" actId="20577"/>
          <ac:spMkLst>
            <pc:docMk/>
            <pc:sldMk cId="2076723178" sldId="277"/>
            <ac:spMk id="3" creationId="{4B6253A9-3745-4284-9A42-0FC80DB14A1D}"/>
          </ac:spMkLst>
        </pc:spChg>
      </pc:sldChg>
      <pc:sldChg chg="add del">
        <pc:chgData name="Campbell, Heather M" userId="S::campbehm@buffalostate.edu::42863e38-3a9e-4364-9eec-701cfe8ec350" providerId="AD" clId="Web-{A9BC4353-9015-F151-A0BA-291762B4E4ED}" dt="2021-08-10T21:06:35.964" v="626"/>
        <pc:sldMkLst>
          <pc:docMk/>
          <pc:sldMk cId="4035881731" sldId="277"/>
        </pc:sldMkLst>
      </pc:sldChg>
      <pc:sldChg chg="add del">
        <pc:chgData name="Campbell, Heather M" userId="S::campbehm@buffalostate.edu::42863e38-3a9e-4364-9eec-701cfe8ec350" providerId="AD" clId="Web-{A9BC4353-9015-F151-A0BA-291762B4E4ED}" dt="2021-08-10T21:06:35.182" v="625"/>
        <pc:sldMkLst>
          <pc:docMk/>
          <pc:sldMk cId="2415124077" sldId="278"/>
        </pc:sldMkLst>
      </pc:sldChg>
      <pc:sldChg chg="add del replId">
        <pc:chgData name="Campbell, Heather M" userId="S::campbehm@buffalostate.edu::42863e38-3a9e-4364-9eec-701cfe8ec350" providerId="AD" clId="Web-{A9BC4353-9015-F151-A0BA-291762B4E4ED}" dt="2021-08-10T13:54:32.821" v="307"/>
        <pc:sldMkLst>
          <pc:docMk/>
          <pc:sldMk cId="3694171522" sldId="278"/>
        </pc:sldMkLst>
      </pc:sldChg>
      <pc:sldChg chg="add del replId">
        <pc:chgData name="Campbell, Heather M" userId="S::campbehm@buffalostate.edu::42863e38-3a9e-4364-9eec-701cfe8ec350" providerId="AD" clId="Web-{A9BC4353-9015-F151-A0BA-291762B4E4ED}" dt="2021-08-10T13:53:52.820" v="294"/>
        <pc:sldMkLst>
          <pc:docMk/>
          <pc:sldMk cId="1050360703" sldId="279"/>
        </pc:sldMkLst>
      </pc:sldChg>
      <pc:sldChg chg="add del">
        <pc:chgData name="Campbell, Heather M" userId="S::campbehm@buffalostate.edu::42863e38-3a9e-4364-9eec-701cfe8ec350" providerId="AD" clId="Web-{A9BC4353-9015-F151-A0BA-291762B4E4ED}" dt="2021-08-10T21:06:33.448" v="624"/>
        <pc:sldMkLst>
          <pc:docMk/>
          <pc:sldMk cId="2811844167" sldId="279"/>
        </pc:sldMkLst>
      </pc:sldChg>
      <pc:sldChg chg="add del replId">
        <pc:chgData name="Campbell, Heather M" userId="S::campbehm@buffalostate.edu::42863e38-3a9e-4364-9eec-701cfe8ec350" providerId="AD" clId="Web-{A9BC4353-9015-F151-A0BA-291762B4E4ED}" dt="2021-08-10T13:53:34.914" v="292"/>
        <pc:sldMkLst>
          <pc:docMk/>
          <pc:sldMk cId="3541805885" sldId="279"/>
        </pc:sldMkLst>
      </pc:sldChg>
      <pc:sldChg chg="modSp add del replId">
        <pc:chgData name="Campbell, Heather M" userId="S::campbehm@buffalostate.edu::42863e38-3a9e-4364-9eec-701cfe8ec350" providerId="AD" clId="Web-{A9BC4353-9015-F151-A0BA-291762B4E4ED}" dt="2021-08-10T13:58:28.937" v="405"/>
        <pc:sldMkLst>
          <pc:docMk/>
          <pc:sldMk cId="3829011933" sldId="279"/>
        </pc:sldMkLst>
        <pc:spChg chg="mod">
          <ac:chgData name="Campbell, Heather M" userId="S::campbehm@buffalostate.edu::42863e38-3a9e-4364-9eec-701cfe8ec350" providerId="AD" clId="Web-{A9BC4353-9015-F151-A0BA-291762B4E4ED}" dt="2021-08-10T13:57:47.311" v="380" actId="20577"/>
          <ac:spMkLst>
            <pc:docMk/>
            <pc:sldMk cId="3829011933" sldId="279"/>
            <ac:spMk id="3" creationId="{4B6253A9-3745-4284-9A42-0FC80DB14A1D}"/>
          </ac:spMkLst>
        </pc:spChg>
        <pc:spChg chg="mod">
          <ac:chgData name="Campbell, Heather M" userId="S::campbehm@buffalostate.edu::42863e38-3a9e-4364-9eec-701cfe8ec350" providerId="AD" clId="Web-{A9BC4353-9015-F151-A0BA-291762B4E4ED}" dt="2021-08-10T13:58:13.374" v="402" actId="14100"/>
          <ac:spMkLst>
            <pc:docMk/>
            <pc:sldMk cId="3829011933" sldId="279"/>
            <ac:spMk id="8" creationId="{D0B9A694-72A7-4DAC-9E44-C8D5FF4A01E8}"/>
          </ac:spMkLst>
        </pc:spChg>
      </pc:sldChg>
      <pc:sldChg chg="add del">
        <pc:chgData name="Campbell, Heather M" userId="S::campbehm@buffalostate.edu::42863e38-3a9e-4364-9eec-701cfe8ec350" providerId="AD" clId="Web-{A9BC4353-9015-F151-A0BA-291762B4E4ED}" dt="2021-08-10T21:06:33.432" v="623"/>
        <pc:sldMkLst>
          <pc:docMk/>
          <pc:sldMk cId="1263495041" sldId="280"/>
        </pc:sldMkLst>
      </pc:sldChg>
      <pc:sldChg chg="modSp add del replId">
        <pc:chgData name="Campbell, Heather M" userId="S::campbehm@buffalostate.edu::42863e38-3a9e-4364-9eec-701cfe8ec350" providerId="AD" clId="Web-{A9BC4353-9015-F151-A0BA-291762B4E4ED}" dt="2021-08-10T13:58:29.875" v="406"/>
        <pc:sldMkLst>
          <pc:docMk/>
          <pc:sldMk cId="1268721416" sldId="280"/>
        </pc:sldMkLst>
        <pc:spChg chg="mod">
          <ac:chgData name="Campbell, Heather M" userId="S::campbehm@buffalostate.edu::42863e38-3a9e-4364-9eec-701cfe8ec350" providerId="AD" clId="Web-{A9BC4353-9015-F151-A0BA-291762B4E4ED}" dt="2021-08-10T13:56:42.216" v="353" actId="20577"/>
          <ac:spMkLst>
            <pc:docMk/>
            <pc:sldMk cId="1268721416" sldId="280"/>
            <ac:spMk id="3" creationId="{4B6253A9-3745-4284-9A42-0FC80DB14A1D}"/>
          </ac:spMkLst>
        </pc:spChg>
      </pc:sldChg>
      <pc:sldChg chg="modSp add del replId">
        <pc:chgData name="Campbell, Heather M" userId="S::campbehm@buffalostate.edu::42863e38-3a9e-4364-9eec-701cfe8ec350" providerId="AD" clId="Web-{A9BC4353-9015-F151-A0BA-291762B4E4ED}" dt="2021-08-10T13:58:30.250" v="407"/>
        <pc:sldMkLst>
          <pc:docMk/>
          <pc:sldMk cId="1712584352" sldId="281"/>
        </pc:sldMkLst>
        <pc:spChg chg="mod">
          <ac:chgData name="Campbell, Heather M" userId="S::campbehm@buffalostate.edu::42863e38-3a9e-4364-9eec-701cfe8ec350" providerId="AD" clId="Web-{A9BC4353-9015-F151-A0BA-291762B4E4ED}" dt="2021-08-10T13:56:37.809" v="352" actId="20577"/>
          <ac:spMkLst>
            <pc:docMk/>
            <pc:sldMk cId="1712584352" sldId="281"/>
            <ac:spMk id="3" creationId="{4B6253A9-3745-4284-9A42-0FC80DB14A1D}"/>
          </ac:spMkLst>
        </pc:spChg>
      </pc:sldChg>
      <pc:sldChg chg="add del">
        <pc:chgData name="Campbell, Heather M" userId="S::campbehm@buffalostate.edu::42863e38-3a9e-4364-9eec-701cfe8ec350" providerId="AD" clId="Web-{A9BC4353-9015-F151-A0BA-291762B4E4ED}" dt="2021-08-10T21:06:32.885" v="622"/>
        <pc:sldMkLst>
          <pc:docMk/>
          <pc:sldMk cId="2983644651" sldId="281"/>
        </pc:sldMkLst>
      </pc:sldChg>
      <pc:sldChg chg="modSp add del replId">
        <pc:chgData name="Campbell, Heather M" userId="S::campbehm@buffalostate.edu::42863e38-3a9e-4364-9eec-701cfe8ec350" providerId="AD" clId="Web-{A9BC4353-9015-F151-A0BA-291762B4E4ED}" dt="2021-08-10T13:58:31.265" v="408"/>
        <pc:sldMkLst>
          <pc:docMk/>
          <pc:sldMk cId="1755616429" sldId="282"/>
        </pc:sldMkLst>
        <pc:spChg chg="mod">
          <ac:chgData name="Campbell, Heather M" userId="S::campbehm@buffalostate.edu::42863e38-3a9e-4364-9eec-701cfe8ec350" providerId="AD" clId="Web-{A9BC4353-9015-F151-A0BA-291762B4E4ED}" dt="2021-08-10T13:56:32.856" v="351" actId="20577"/>
          <ac:spMkLst>
            <pc:docMk/>
            <pc:sldMk cId="1755616429" sldId="282"/>
            <ac:spMk id="3" creationId="{4B6253A9-3745-4284-9A42-0FC80DB14A1D}"/>
          </ac:spMkLst>
        </pc:spChg>
      </pc:sldChg>
      <pc:sldChg chg="add del">
        <pc:chgData name="Campbell, Heather M" userId="S::campbehm@buffalostate.edu::42863e38-3a9e-4364-9eec-701cfe8ec350" providerId="AD" clId="Web-{A9BC4353-9015-F151-A0BA-291762B4E4ED}" dt="2021-08-10T21:06:29.448" v="621"/>
        <pc:sldMkLst>
          <pc:docMk/>
          <pc:sldMk cId="2625279055" sldId="282"/>
        </pc:sldMkLst>
      </pc:sldChg>
      <pc:sldChg chg="modSp add del replId">
        <pc:chgData name="Campbell, Heather M" userId="S::campbehm@buffalostate.edu::42863e38-3a9e-4364-9eec-701cfe8ec350" providerId="AD" clId="Web-{A9BC4353-9015-F151-A0BA-291762B4E4ED}" dt="2021-08-10T13:58:31.765" v="409"/>
        <pc:sldMkLst>
          <pc:docMk/>
          <pc:sldMk cId="1335071327" sldId="283"/>
        </pc:sldMkLst>
        <pc:spChg chg="mod">
          <ac:chgData name="Campbell, Heather M" userId="S::campbehm@buffalostate.edu::42863e38-3a9e-4364-9eec-701cfe8ec350" providerId="AD" clId="Web-{A9BC4353-9015-F151-A0BA-291762B4E4ED}" dt="2021-08-10T13:56:29.184" v="350" actId="20577"/>
          <ac:spMkLst>
            <pc:docMk/>
            <pc:sldMk cId="1335071327" sldId="283"/>
            <ac:spMk id="3" creationId="{4B6253A9-3745-4284-9A42-0FC80DB14A1D}"/>
          </ac:spMkLst>
        </pc:spChg>
      </pc:sldChg>
      <pc:sldChg chg="add del">
        <pc:chgData name="Campbell, Heather M" userId="S::campbehm@buffalostate.edu::42863e38-3a9e-4364-9eec-701cfe8ec350" providerId="AD" clId="Web-{A9BC4353-9015-F151-A0BA-291762B4E4ED}" dt="2021-08-10T21:06:28.292" v="620"/>
        <pc:sldMkLst>
          <pc:docMk/>
          <pc:sldMk cId="2056544520" sldId="283"/>
        </pc:sldMkLst>
      </pc:sldChg>
      <pc:sldChg chg="modSp add del replId">
        <pc:chgData name="Campbell, Heather M" userId="S::campbehm@buffalostate.edu::42863e38-3a9e-4364-9eec-701cfe8ec350" providerId="AD" clId="Web-{A9BC4353-9015-F151-A0BA-291762B4E4ED}" dt="2021-08-10T13:58:32.453" v="410"/>
        <pc:sldMkLst>
          <pc:docMk/>
          <pc:sldMk cId="58278148" sldId="284"/>
        </pc:sldMkLst>
        <pc:spChg chg="mod">
          <ac:chgData name="Campbell, Heather M" userId="S::campbehm@buffalostate.edu::42863e38-3a9e-4364-9eec-701cfe8ec350" providerId="AD" clId="Web-{A9BC4353-9015-F151-A0BA-291762B4E4ED}" dt="2021-08-10T13:56:22.246" v="349" actId="20577"/>
          <ac:spMkLst>
            <pc:docMk/>
            <pc:sldMk cId="58278148" sldId="284"/>
            <ac:spMk id="3" creationId="{4B6253A9-3745-4284-9A42-0FC80DB14A1D}"/>
          </ac:spMkLst>
        </pc:spChg>
      </pc:sldChg>
      <pc:sldChg chg="add del">
        <pc:chgData name="Campbell, Heather M" userId="S::campbehm@buffalostate.edu::42863e38-3a9e-4364-9eec-701cfe8ec350" providerId="AD" clId="Web-{A9BC4353-9015-F151-A0BA-291762B4E4ED}" dt="2021-08-10T21:06:25.870" v="619"/>
        <pc:sldMkLst>
          <pc:docMk/>
          <pc:sldMk cId="818325909" sldId="284"/>
        </pc:sldMkLst>
      </pc:sldChg>
      <pc:sldChg chg="add del">
        <pc:chgData name="Campbell, Heather M" userId="S::campbehm@buffalostate.edu::42863e38-3a9e-4364-9eec-701cfe8ec350" providerId="AD" clId="Web-{A9BC4353-9015-F151-A0BA-291762B4E4ED}" dt="2021-08-10T21:06:25.073" v="618"/>
        <pc:sldMkLst>
          <pc:docMk/>
          <pc:sldMk cId="1260682894" sldId="285"/>
        </pc:sldMkLst>
      </pc:sldChg>
      <pc:sldChg chg="modSp add del replId">
        <pc:chgData name="Campbell, Heather M" userId="S::campbehm@buffalostate.edu::42863e38-3a9e-4364-9eec-701cfe8ec350" providerId="AD" clId="Web-{A9BC4353-9015-F151-A0BA-291762B4E4ED}" dt="2021-08-10T13:58:33.437" v="411"/>
        <pc:sldMkLst>
          <pc:docMk/>
          <pc:sldMk cId="3533878122" sldId="285"/>
        </pc:sldMkLst>
        <pc:spChg chg="mod">
          <ac:chgData name="Campbell, Heather M" userId="S::campbehm@buffalostate.edu::42863e38-3a9e-4364-9eec-701cfe8ec350" providerId="AD" clId="Web-{A9BC4353-9015-F151-A0BA-291762B4E4ED}" dt="2021-08-10T13:55:19.229" v="324" actId="20577"/>
          <ac:spMkLst>
            <pc:docMk/>
            <pc:sldMk cId="3533878122" sldId="285"/>
            <ac:spMk id="3" creationId="{4B6253A9-3745-4284-9A42-0FC80DB14A1D}"/>
          </ac:spMkLst>
        </pc:spChg>
        <pc:spChg chg="mod">
          <ac:chgData name="Campbell, Heather M" userId="S::campbehm@buffalostate.edu::42863e38-3a9e-4364-9eec-701cfe8ec350" providerId="AD" clId="Web-{A9BC4353-9015-F151-A0BA-291762B4E4ED}" dt="2021-08-10T13:56:17.840" v="348" actId="20577"/>
          <ac:spMkLst>
            <pc:docMk/>
            <pc:sldMk cId="3533878122" sldId="285"/>
            <ac:spMk id="8" creationId="{D0B9A694-72A7-4DAC-9E44-C8D5FF4A01E8}"/>
          </ac:spMkLst>
        </pc:spChg>
      </pc:sldChg>
      <pc:sldChg chg="modSp add del replId">
        <pc:chgData name="Campbell, Heather M" userId="S::campbehm@buffalostate.edu::42863e38-3a9e-4364-9eec-701cfe8ec350" providerId="AD" clId="Web-{A9BC4353-9015-F151-A0BA-291762B4E4ED}" dt="2021-08-10T13:58:34.140" v="412"/>
        <pc:sldMkLst>
          <pc:docMk/>
          <pc:sldMk cId="1676152548" sldId="286"/>
        </pc:sldMkLst>
        <pc:spChg chg="mod">
          <ac:chgData name="Campbell, Heather M" userId="S::campbehm@buffalostate.edu::42863e38-3a9e-4364-9eec-701cfe8ec350" providerId="AD" clId="Web-{A9BC4353-9015-F151-A0BA-291762B4E4ED}" dt="2021-08-10T13:55:26.682" v="329" actId="20577"/>
          <ac:spMkLst>
            <pc:docMk/>
            <pc:sldMk cId="1676152548" sldId="286"/>
            <ac:spMk id="3" creationId="{4B6253A9-3745-4284-9A42-0FC80DB14A1D}"/>
          </ac:spMkLst>
        </pc:spChg>
        <pc:spChg chg="mod">
          <ac:chgData name="Campbell, Heather M" userId="S::campbehm@buffalostate.edu::42863e38-3a9e-4364-9eec-701cfe8ec350" providerId="AD" clId="Web-{A9BC4353-9015-F151-A0BA-291762B4E4ED}" dt="2021-08-10T13:56:13.730" v="347" actId="20577"/>
          <ac:spMkLst>
            <pc:docMk/>
            <pc:sldMk cId="1676152548" sldId="286"/>
            <ac:spMk id="8" creationId="{D0B9A694-72A7-4DAC-9E44-C8D5FF4A01E8}"/>
          </ac:spMkLst>
        </pc:spChg>
      </pc:sldChg>
      <pc:sldChg chg="add del">
        <pc:chgData name="Campbell, Heather M" userId="S::campbehm@buffalostate.edu::42863e38-3a9e-4364-9eec-701cfe8ec350" providerId="AD" clId="Web-{A9BC4353-9015-F151-A0BA-291762B4E4ED}" dt="2021-08-10T21:06:24.370" v="617"/>
        <pc:sldMkLst>
          <pc:docMk/>
          <pc:sldMk cId="2659833896" sldId="286"/>
        </pc:sldMkLst>
      </pc:sldChg>
      <pc:sldChg chg="add del">
        <pc:chgData name="Campbell, Heather M" userId="S::campbehm@buffalostate.edu::42863e38-3a9e-4364-9eec-701cfe8ec350" providerId="AD" clId="Web-{A9BC4353-9015-F151-A0BA-291762B4E4ED}" dt="2021-08-10T21:06:20.573" v="616"/>
        <pc:sldMkLst>
          <pc:docMk/>
          <pc:sldMk cId="600125348" sldId="287"/>
        </pc:sldMkLst>
      </pc:sldChg>
      <pc:sldChg chg="modSp add del replId">
        <pc:chgData name="Campbell, Heather M" userId="S::campbehm@buffalostate.edu::42863e38-3a9e-4364-9eec-701cfe8ec350" providerId="AD" clId="Web-{A9BC4353-9015-F151-A0BA-291762B4E4ED}" dt="2021-08-10T13:58:34.828" v="413"/>
        <pc:sldMkLst>
          <pc:docMk/>
          <pc:sldMk cId="3104311525" sldId="287"/>
        </pc:sldMkLst>
        <pc:spChg chg="mod">
          <ac:chgData name="Campbell, Heather M" userId="S::campbehm@buffalostate.edu::42863e38-3a9e-4364-9eec-701cfe8ec350" providerId="AD" clId="Web-{A9BC4353-9015-F151-A0BA-291762B4E4ED}" dt="2021-08-10T13:55:31.495" v="332" actId="20577"/>
          <ac:spMkLst>
            <pc:docMk/>
            <pc:sldMk cId="3104311525" sldId="287"/>
            <ac:spMk id="3" creationId="{4B6253A9-3745-4284-9A42-0FC80DB14A1D}"/>
          </ac:spMkLst>
        </pc:spChg>
        <pc:spChg chg="mod">
          <ac:chgData name="Campbell, Heather M" userId="S::campbehm@buffalostate.edu::42863e38-3a9e-4364-9eec-701cfe8ec350" providerId="AD" clId="Web-{A9BC4353-9015-F151-A0BA-291762B4E4ED}" dt="2021-08-10T13:56:08.668" v="346" actId="20577"/>
          <ac:spMkLst>
            <pc:docMk/>
            <pc:sldMk cId="3104311525" sldId="287"/>
            <ac:spMk id="8" creationId="{D0B9A694-72A7-4DAC-9E44-C8D5FF4A01E8}"/>
          </ac:spMkLst>
        </pc:spChg>
      </pc:sldChg>
      <pc:sldChg chg="modSp add del ord replId">
        <pc:chgData name="Campbell, Heather M" userId="S::campbehm@buffalostate.edu::42863e38-3a9e-4364-9eec-701cfe8ec350" providerId="AD" clId="Web-{A9BC4353-9015-F151-A0BA-291762B4E4ED}" dt="2021-08-10T13:58:39.359" v="416"/>
        <pc:sldMkLst>
          <pc:docMk/>
          <pc:sldMk cId="676386067" sldId="288"/>
        </pc:sldMkLst>
        <pc:spChg chg="mod">
          <ac:chgData name="Campbell, Heather M" userId="S::campbehm@buffalostate.edu::42863e38-3a9e-4364-9eec-701cfe8ec350" providerId="AD" clId="Web-{A9BC4353-9015-F151-A0BA-291762B4E4ED}" dt="2021-08-10T13:55:36.354" v="335" actId="20577"/>
          <ac:spMkLst>
            <pc:docMk/>
            <pc:sldMk cId="676386067" sldId="288"/>
            <ac:spMk id="3" creationId="{4B6253A9-3745-4284-9A42-0FC80DB14A1D}"/>
          </ac:spMkLst>
        </pc:spChg>
        <pc:spChg chg="mod">
          <ac:chgData name="Campbell, Heather M" userId="S::campbehm@buffalostate.edu::42863e38-3a9e-4364-9eec-701cfe8ec350" providerId="AD" clId="Web-{A9BC4353-9015-F151-A0BA-291762B4E4ED}" dt="2021-08-10T13:55:35.948" v="334" actId="20577"/>
          <ac:spMkLst>
            <pc:docMk/>
            <pc:sldMk cId="676386067" sldId="288"/>
            <ac:spMk id="8" creationId="{D0B9A694-72A7-4DAC-9E44-C8D5FF4A01E8}"/>
          </ac:spMkLst>
        </pc:spChg>
      </pc:sldChg>
      <pc:sldChg chg="add del">
        <pc:chgData name="Campbell, Heather M" userId="S::campbehm@buffalostate.edu::42863e38-3a9e-4364-9eec-701cfe8ec350" providerId="AD" clId="Web-{A9BC4353-9015-F151-A0BA-291762B4E4ED}" dt="2021-08-10T21:06:17.682" v="615"/>
        <pc:sldMkLst>
          <pc:docMk/>
          <pc:sldMk cId="2190006239" sldId="288"/>
        </pc:sldMkLst>
      </pc:sldChg>
      <pc:sldChg chg="modSp add del ord replId">
        <pc:chgData name="Campbell, Heather M" userId="S::campbehm@buffalostate.edu::42863e38-3a9e-4364-9eec-701cfe8ec350" providerId="AD" clId="Web-{A9BC4353-9015-F151-A0BA-291762B4E4ED}" dt="2021-08-10T13:58:38.766" v="415"/>
        <pc:sldMkLst>
          <pc:docMk/>
          <pc:sldMk cId="226718988" sldId="289"/>
        </pc:sldMkLst>
        <pc:spChg chg="mod">
          <ac:chgData name="Campbell, Heather M" userId="S::campbehm@buffalostate.edu::42863e38-3a9e-4364-9eec-701cfe8ec350" providerId="AD" clId="Web-{A9BC4353-9015-F151-A0BA-291762B4E4ED}" dt="2021-08-10T13:55:42.948" v="339" actId="20577"/>
          <ac:spMkLst>
            <pc:docMk/>
            <pc:sldMk cId="226718988" sldId="289"/>
            <ac:spMk id="3" creationId="{4B6253A9-3745-4284-9A42-0FC80DB14A1D}"/>
          </ac:spMkLst>
        </pc:spChg>
        <pc:spChg chg="mod">
          <ac:chgData name="Campbell, Heather M" userId="S::campbehm@buffalostate.edu::42863e38-3a9e-4364-9eec-701cfe8ec350" providerId="AD" clId="Web-{A9BC4353-9015-F151-A0BA-291762B4E4ED}" dt="2021-08-10T13:55:42.386" v="338" actId="20577"/>
          <ac:spMkLst>
            <pc:docMk/>
            <pc:sldMk cId="226718988" sldId="289"/>
            <ac:spMk id="8" creationId="{D0B9A694-72A7-4DAC-9E44-C8D5FF4A01E8}"/>
          </ac:spMkLst>
        </pc:spChg>
      </pc:sldChg>
      <pc:sldChg chg="add del">
        <pc:chgData name="Campbell, Heather M" userId="S::campbehm@buffalostate.edu::42863e38-3a9e-4364-9eec-701cfe8ec350" providerId="AD" clId="Web-{A9BC4353-9015-F151-A0BA-291762B4E4ED}" dt="2021-08-10T21:06:12.776" v="614"/>
        <pc:sldMkLst>
          <pc:docMk/>
          <pc:sldMk cId="3349047868" sldId="289"/>
        </pc:sldMkLst>
      </pc:sldChg>
      <pc:sldChg chg="modSp add del ord replId">
        <pc:chgData name="Campbell, Heather M" userId="S::campbehm@buffalostate.edu::42863e38-3a9e-4364-9eec-701cfe8ec350" providerId="AD" clId="Web-{A9BC4353-9015-F151-A0BA-291762B4E4ED}" dt="2021-08-10T13:58:37.547" v="414"/>
        <pc:sldMkLst>
          <pc:docMk/>
          <pc:sldMk cId="1023780159" sldId="290"/>
        </pc:sldMkLst>
        <pc:spChg chg="mod">
          <ac:chgData name="Campbell, Heather M" userId="S::campbehm@buffalostate.edu::42863e38-3a9e-4364-9eec-701cfe8ec350" providerId="AD" clId="Web-{A9BC4353-9015-F151-A0BA-291762B4E4ED}" dt="2021-08-10T13:55:48.245" v="342" actId="20577"/>
          <ac:spMkLst>
            <pc:docMk/>
            <pc:sldMk cId="1023780159" sldId="290"/>
            <ac:spMk id="3" creationId="{4B6253A9-3745-4284-9A42-0FC80DB14A1D}"/>
          </ac:spMkLst>
        </pc:spChg>
        <pc:spChg chg="mod">
          <ac:chgData name="Campbell, Heather M" userId="S::campbehm@buffalostate.edu::42863e38-3a9e-4364-9eec-701cfe8ec350" providerId="AD" clId="Web-{A9BC4353-9015-F151-A0BA-291762B4E4ED}" dt="2021-08-10T13:55:47.402" v="341" actId="20577"/>
          <ac:spMkLst>
            <pc:docMk/>
            <pc:sldMk cId="1023780159" sldId="290"/>
            <ac:spMk id="8" creationId="{D0B9A694-72A7-4DAC-9E44-C8D5FF4A01E8}"/>
          </ac:spMkLst>
        </pc:spChg>
      </pc:sldChg>
      <pc:sldChg chg="add del">
        <pc:chgData name="Campbell, Heather M" userId="S::campbehm@buffalostate.edu::42863e38-3a9e-4364-9eec-701cfe8ec350" providerId="AD" clId="Web-{A9BC4353-9015-F151-A0BA-291762B4E4ED}" dt="2021-08-10T21:06:10.260" v="613"/>
        <pc:sldMkLst>
          <pc:docMk/>
          <pc:sldMk cId="3609866204" sldId="290"/>
        </pc:sldMkLst>
      </pc:sldChg>
      <pc:sldChg chg="add del">
        <pc:chgData name="Campbell, Heather M" userId="S::campbehm@buffalostate.edu::42863e38-3a9e-4364-9eec-701cfe8ec350" providerId="AD" clId="Web-{A9BC4353-9015-F151-A0BA-291762B4E4ED}" dt="2021-08-10T21:06:08.760" v="612"/>
        <pc:sldMkLst>
          <pc:docMk/>
          <pc:sldMk cId="1348304801" sldId="291"/>
        </pc:sldMkLst>
      </pc:sldChg>
      <pc:sldChg chg="add del">
        <pc:chgData name="Campbell, Heather M" userId="S::campbehm@buffalostate.edu::42863e38-3a9e-4364-9eec-701cfe8ec350" providerId="AD" clId="Web-{A9BC4353-9015-F151-A0BA-291762B4E4ED}" dt="2021-08-10T20:56:47.182" v="481"/>
        <pc:sldMkLst>
          <pc:docMk/>
          <pc:sldMk cId="3866319186" sldId="292"/>
        </pc:sldMkLst>
      </pc:sldChg>
      <pc:sldChg chg="add del">
        <pc:chgData name="Campbell, Heather M" userId="S::campbehm@buffalostate.edu::42863e38-3a9e-4364-9eec-701cfe8ec350" providerId="AD" clId="Web-{A9BC4353-9015-F151-A0BA-291762B4E4ED}" dt="2021-08-10T20:56:46.729" v="480"/>
        <pc:sldMkLst>
          <pc:docMk/>
          <pc:sldMk cId="2447924258" sldId="293"/>
        </pc:sldMkLst>
      </pc:sldChg>
      <pc:sldChg chg="add del">
        <pc:chgData name="Campbell, Heather M" userId="S::campbehm@buffalostate.edu::42863e38-3a9e-4364-9eec-701cfe8ec350" providerId="AD" clId="Web-{A9BC4353-9015-F151-A0BA-291762B4E4ED}" dt="2021-08-10T20:56:46.166" v="479"/>
        <pc:sldMkLst>
          <pc:docMk/>
          <pc:sldMk cId="3888750532" sldId="294"/>
        </pc:sldMkLst>
      </pc:sldChg>
      <pc:sldChg chg="add del">
        <pc:chgData name="Campbell, Heather M" userId="S::campbehm@buffalostate.edu::42863e38-3a9e-4364-9eec-701cfe8ec350" providerId="AD" clId="Web-{A9BC4353-9015-F151-A0BA-291762B4E4ED}" dt="2021-08-10T20:56:44.744" v="478"/>
        <pc:sldMkLst>
          <pc:docMk/>
          <pc:sldMk cId="253433798" sldId="295"/>
        </pc:sldMkLst>
      </pc:sldChg>
      <pc:sldChg chg="add del">
        <pc:chgData name="Campbell, Heather M" userId="S::campbehm@buffalostate.edu::42863e38-3a9e-4364-9eec-701cfe8ec350" providerId="AD" clId="Web-{A9BC4353-9015-F151-A0BA-291762B4E4ED}" dt="2021-08-10T20:56:43.822" v="477"/>
        <pc:sldMkLst>
          <pc:docMk/>
          <pc:sldMk cId="2315167551" sldId="296"/>
        </pc:sldMkLst>
      </pc:sldChg>
      <pc:sldChg chg="add del">
        <pc:chgData name="Campbell, Heather M" userId="S::campbehm@buffalostate.edu::42863e38-3a9e-4364-9eec-701cfe8ec350" providerId="AD" clId="Web-{A9BC4353-9015-F151-A0BA-291762B4E4ED}" dt="2021-08-10T20:56:43.244" v="476"/>
        <pc:sldMkLst>
          <pc:docMk/>
          <pc:sldMk cId="2603469263" sldId="297"/>
        </pc:sldMkLst>
      </pc:sldChg>
      <pc:sldChg chg="add del">
        <pc:chgData name="Campbell, Heather M" userId="S::campbehm@buffalostate.edu::42863e38-3a9e-4364-9eec-701cfe8ec350" providerId="AD" clId="Web-{A9BC4353-9015-F151-A0BA-291762B4E4ED}" dt="2021-08-10T20:56:42.119" v="475"/>
        <pc:sldMkLst>
          <pc:docMk/>
          <pc:sldMk cId="2961750803" sldId="298"/>
        </pc:sldMkLst>
      </pc:sldChg>
      <pc:sldChg chg="add del">
        <pc:chgData name="Campbell, Heather M" userId="S::campbehm@buffalostate.edu::42863e38-3a9e-4364-9eec-701cfe8ec350" providerId="AD" clId="Web-{A9BC4353-9015-F151-A0BA-291762B4E4ED}" dt="2021-08-10T20:56:41.619" v="474"/>
        <pc:sldMkLst>
          <pc:docMk/>
          <pc:sldMk cId="3273089289" sldId="299"/>
        </pc:sldMkLst>
      </pc:sldChg>
      <pc:sldChg chg="add del">
        <pc:chgData name="Campbell, Heather M" userId="S::campbehm@buffalostate.edu::42863e38-3a9e-4364-9eec-701cfe8ec350" providerId="AD" clId="Web-{A9BC4353-9015-F151-A0BA-291762B4E4ED}" dt="2021-08-10T20:56:40.744" v="473"/>
        <pc:sldMkLst>
          <pc:docMk/>
          <pc:sldMk cId="330411501" sldId="300"/>
        </pc:sldMkLst>
      </pc:sldChg>
      <pc:sldChg chg="add del">
        <pc:chgData name="Campbell, Heather M" userId="S::campbehm@buffalostate.edu::42863e38-3a9e-4364-9eec-701cfe8ec350" providerId="AD" clId="Web-{A9BC4353-9015-F151-A0BA-291762B4E4ED}" dt="2021-08-10T20:56:38.760" v="472"/>
        <pc:sldMkLst>
          <pc:docMk/>
          <pc:sldMk cId="1214822321" sldId="301"/>
        </pc:sldMkLst>
      </pc:sldChg>
      <pc:sldChg chg="add del">
        <pc:chgData name="Campbell, Heather M" userId="S::campbehm@buffalostate.edu::42863e38-3a9e-4364-9eec-701cfe8ec350" providerId="AD" clId="Web-{A9BC4353-9015-F151-A0BA-291762B4E4ED}" dt="2021-08-10T20:56:37.228" v="471"/>
        <pc:sldMkLst>
          <pc:docMk/>
          <pc:sldMk cId="3603278296" sldId="302"/>
        </pc:sldMkLst>
      </pc:sldChg>
      <pc:sldChg chg="add del">
        <pc:chgData name="Campbell, Heather M" userId="S::campbehm@buffalostate.edu::42863e38-3a9e-4364-9eec-701cfe8ec350" providerId="AD" clId="Web-{A9BC4353-9015-F151-A0BA-291762B4E4ED}" dt="2021-08-10T20:56:35.947" v="470"/>
        <pc:sldMkLst>
          <pc:docMk/>
          <pc:sldMk cId="2792368147" sldId="303"/>
        </pc:sldMkLst>
      </pc:sldChg>
      <pc:sldChg chg="add del">
        <pc:chgData name="Campbell, Heather M" userId="S::campbehm@buffalostate.edu::42863e38-3a9e-4364-9eec-701cfe8ec350" providerId="AD" clId="Web-{A9BC4353-9015-F151-A0BA-291762B4E4ED}" dt="2021-08-10T20:56:35.010" v="469"/>
        <pc:sldMkLst>
          <pc:docMk/>
          <pc:sldMk cId="3176773246" sldId="304"/>
        </pc:sldMkLst>
      </pc:sldChg>
      <pc:sldChg chg="add del">
        <pc:chgData name="Campbell, Heather M" userId="S::campbehm@buffalostate.edu::42863e38-3a9e-4364-9eec-701cfe8ec350" providerId="AD" clId="Web-{A9BC4353-9015-F151-A0BA-291762B4E4ED}" dt="2021-08-10T20:56:34.603" v="468"/>
        <pc:sldMkLst>
          <pc:docMk/>
          <pc:sldMk cId="3839420807" sldId="305"/>
        </pc:sldMkLst>
      </pc:sldChg>
      <pc:sldChg chg="add del">
        <pc:chgData name="Campbell, Heather M" userId="S::campbehm@buffalostate.edu::42863e38-3a9e-4364-9eec-701cfe8ec350" providerId="AD" clId="Web-{A9BC4353-9015-F151-A0BA-291762B4E4ED}" dt="2021-08-10T20:56:29.228" v="467"/>
        <pc:sldMkLst>
          <pc:docMk/>
          <pc:sldMk cId="2635839732" sldId="306"/>
        </pc:sldMkLst>
      </pc:sldChg>
      <pc:sldChg chg="add del">
        <pc:chgData name="Campbell, Heather M" userId="S::campbehm@buffalostate.edu::42863e38-3a9e-4364-9eec-701cfe8ec350" providerId="AD" clId="Web-{A9BC4353-9015-F151-A0BA-291762B4E4ED}" dt="2021-08-10T20:56:26.103" v="466"/>
        <pc:sldMkLst>
          <pc:docMk/>
          <pc:sldMk cId="35215447" sldId="307"/>
        </pc:sldMkLst>
      </pc:sldChg>
      <pc:sldChg chg="add">
        <pc:chgData name="Campbell, Heather M" userId="S::campbehm@buffalostate.edu::42863e38-3a9e-4364-9eec-701cfe8ec350" providerId="AD" clId="Web-{A9BC4353-9015-F151-A0BA-291762B4E4ED}" dt="2021-08-10T20:53:02.332" v="452"/>
        <pc:sldMkLst>
          <pc:docMk/>
          <pc:sldMk cId="2933845826" sldId="308"/>
        </pc:sldMkLst>
      </pc:sldChg>
      <pc:sldChg chg="add">
        <pc:chgData name="Campbell, Heather M" userId="S::campbehm@buffalostate.edu::42863e38-3a9e-4364-9eec-701cfe8ec350" providerId="AD" clId="Web-{A9BC4353-9015-F151-A0BA-291762B4E4ED}" dt="2021-08-10T20:53:02.488" v="453"/>
        <pc:sldMkLst>
          <pc:docMk/>
          <pc:sldMk cId="1386572874" sldId="309"/>
        </pc:sldMkLst>
      </pc:sldChg>
      <pc:sldChg chg="add">
        <pc:chgData name="Campbell, Heather M" userId="S::campbehm@buffalostate.edu::42863e38-3a9e-4364-9eec-701cfe8ec350" providerId="AD" clId="Web-{A9BC4353-9015-F151-A0BA-291762B4E4ED}" dt="2021-08-10T20:53:02.785" v="454"/>
        <pc:sldMkLst>
          <pc:docMk/>
          <pc:sldMk cId="3303233979" sldId="310"/>
        </pc:sldMkLst>
      </pc:sldChg>
      <pc:sldChg chg="add">
        <pc:chgData name="Campbell, Heather M" userId="S::campbehm@buffalostate.edu::42863e38-3a9e-4364-9eec-701cfe8ec350" providerId="AD" clId="Web-{A9BC4353-9015-F151-A0BA-291762B4E4ED}" dt="2021-08-10T20:53:02.941" v="455"/>
        <pc:sldMkLst>
          <pc:docMk/>
          <pc:sldMk cId="740279386" sldId="311"/>
        </pc:sldMkLst>
      </pc:sldChg>
      <pc:sldChg chg="add">
        <pc:chgData name="Campbell, Heather M" userId="S::campbehm@buffalostate.edu::42863e38-3a9e-4364-9eec-701cfe8ec350" providerId="AD" clId="Web-{A9BC4353-9015-F151-A0BA-291762B4E4ED}" dt="2021-08-10T20:53:03.004" v="456"/>
        <pc:sldMkLst>
          <pc:docMk/>
          <pc:sldMk cId="3941870539" sldId="312"/>
        </pc:sldMkLst>
      </pc:sldChg>
      <pc:sldChg chg="add">
        <pc:chgData name="Campbell, Heather M" userId="S::campbehm@buffalostate.edu::42863e38-3a9e-4364-9eec-701cfe8ec350" providerId="AD" clId="Web-{A9BC4353-9015-F151-A0BA-291762B4E4ED}" dt="2021-08-10T20:53:03.144" v="457"/>
        <pc:sldMkLst>
          <pc:docMk/>
          <pc:sldMk cId="1957056638" sldId="313"/>
        </pc:sldMkLst>
      </pc:sldChg>
      <pc:sldChg chg="add">
        <pc:chgData name="Campbell, Heather M" userId="S::campbehm@buffalostate.edu::42863e38-3a9e-4364-9eec-701cfe8ec350" providerId="AD" clId="Web-{A9BC4353-9015-F151-A0BA-291762B4E4ED}" dt="2021-08-10T20:53:03.269" v="458"/>
        <pc:sldMkLst>
          <pc:docMk/>
          <pc:sldMk cId="1773134900" sldId="314"/>
        </pc:sldMkLst>
      </pc:sldChg>
      <pc:sldChg chg="add del">
        <pc:chgData name="Campbell, Heather M" userId="S::campbehm@buffalostate.edu::42863e38-3a9e-4364-9eec-701cfe8ec350" providerId="AD" clId="Web-{A9BC4353-9015-F151-A0BA-291762B4E4ED}" dt="2021-08-10T21:09:08.265" v="652"/>
        <pc:sldMkLst>
          <pc:docMk/>
          <pc:sldMk cId="1940374887" sldId="315"/>
        </pc:sldMkLst>
      </pc:sldChg>
      <pc:sldChg chg="add del">
        <pc:chgData name="Campbell, Heather M" userId="S::campbehm@buffalostate.edu::42863e38-3a9e-4364-9eec-701cfe8ec350" providerId="AD" clId="Web-{A9BC4353-9015-F151-A0BA-291762B4E4ED}" dt="2021-08-10T21:09:08.265" v="653"/>
        <pc:sldMkLst>
          <pc:docMk/>
          <pc:sldMk cId="2540060613" sldId="316"/>
        </pc:sldMkLst>
      </pc:sldChg>
      <pc:sldChg chg="add del">
        <pc:chgData name="Campbell, Heather M" userId="S::campbehm@buffalostate.edu::42863e38-3a9e-4364-9eec-701cfe8ec350" providerId="AD" clId="Web-{A9BC4353-9015-F151-A0BA-291762B4E4ED}" dt="2021-08-10T21:09:08.265" v="654"/>
        <pc:sldMkLst>
          <pc:docMk/>
          <pc:sldMk cId="2169806924" sldId="317"/>
        </pc:sldMkLst>
      </pc:sldChg>
      <pc:sldChg chg="add del">
        <pc:chgData name="Campbell, Heather M" userId="S::campbehm@buffalostate.edu::42863e38-3a9e-4364-9eec-701cfe8ec350" providerId="AD" clId="Web-{A9BC4353-9015-F151-A0BA-291762B4E4ED}" dt="2021-08-10T21:09:08.265" v="655"/>
        <pc:sldMkLst>
          <pc:docMk/>
          <pc:sldMk cId="2379794601" sldId="318"/>
        </pc:sldMkLst>
      </pc:sldChg>
      <pc:sldChg chg="add del">
        <pc:chgData name="Campbell, Heather M" userId="S::campbehm@buffalostate.edu::42863e38-3a9e-4364-9eec-701cfe8ec350" providerId="AD" clId="Web-{A9BC4353-9015-F151-A0BA-291762B4E4ED}" dt="2021-08-10T21:09:08.265" v="656"/>
        <pc:sldMkLst>
          <pc:docMk/>
          <pc:sldMk cId="4153795696" sldId="319"/>
        </pc:sldMkLst>
      </pc:sldChg>
      <pc:sldChg chg="add del">
        <pc:chgData name="Campbell, Heather M" userId="S::campbehm@buffalostate.edu::42863e38-3a9e-4364-9eec-701cfe8ec350" providerId="AD" clId="Web-{A9BC4353-9015-F151-A0BA-291762B4E4ED}" dt="2021-08-10T21:09:08.280" v="657"/>
        <pc:sldMkLst>
          <pc:docMk/>
          <pc:sldMk cId="3293554234" sldId="320"/>
        </pc:sldMkLst>
      </pc:sldChg>
      <pc:sldChg chg="add del">
        <pc:chgData name="Campbell, Heather M" userId="S::campbehm@buffalostate.edu::42863e38-3a9e-4364-9eec-701cfe8ec350" providerId="AD" clId="Web-{A9BC4353-9015-F151-A0BA-291762B4E4ED}" dt="2021-08-10T21:09:08.280" v="658"/>
        <pc:sldMkLst>
          <pc:docMk/>
          <pc:sldMk cId="2560692438" sldId="321"/>
        </pc:sldMkLst>
      </pc:sldChg>
      <pc:sldChg chg="add del">
        <pc:chgData name="Campbell, Heather M" userId="S::campbehm@buffalostate.edu::42863e38-3a9e-4364-9eec-701cfe8ec350" providerId="AD" clId="Web-{A9BC4353-9015-F151-A0BA-291762B4E4ED}" dt="2021-08-10T21:05:56.134" v="609"/>
        <pc:sldMkLst>
          <pc:docMk/>
          <pc:sldMk cId="4249380129" sldId="322"/>
        </pc:sldMkLst>
      </pc:sldChg>
      <pc:sldChg chg="add del">
        <pc:chgData name="Campbell, Heather M" userId="S::campbehm@buffalostate.edu::42863e38-3a9e-4364-9eec-701cfe8ec350" providerId="AD" clId="Web-{A9BC4353-9015-F151-A0BA-291762B4E4ED}" dt="2021-08-10T21:05:55.166" v="608"/>
        <pc:sldMkLst>
          <pc:docMk/>
          <pc:sldMk cId="4230963462" sldId="323"/>
        </pc:sldMkLst>
      </pc:sldChg>
      <pc:sldChg chg="add del">
        <pc:chgData name="Campbell, Heather M" userId="S::campbehm@buffalostate.edu::42863e38-3a9e-4364-9eec-701cfe8ec350" providerId="AD" clId="Web-{A9BC4353-9015-F151-A0BA-291762B4E4ED}" dt="2021-08-10T21:05:53.509" v="607"/>
        <pc:sldMkLst>
          <pc:docMk/>
          <pc:sldMk cId="1718416673" sldId="324"/>
        </pc:sldMkLst>
      </pc:sldChg>
      <pc:sldChg chg="add del">
        <pc:chgData name="Campbell, Heather M" userId="S::campbehm@buffalostate.edu::42863e38-3a9e-4364-9eec-701cfe8ec350" providerId="AD" clId="Web-{A9BC4353-9015-F151-A0BA-291762B4E4ED}" dt="2021-08-10T21:05:52.494" v="606"/>
        <pc:sldMkLst>
          <pc:docMk/>
          <pc:sldMk cId="424338462" sldId="325"/>
        </pc:sldMkLst>
      </pc:sldChg>
      <pc:sldChg chg="add del">
        <pc:chgData name="Campbell, Heather M" userId="S::campbehm@buffalostate.edu::42863e38-3a9e-4364-9eec-701cfe8ec350" providerId="AD" clId="Web-{A9BC4353-9015-F151-A0BA-291762B4E4ED}" dt="2021-08-10T21:05:51.572" v="605"/>
        <pc:sldMkLst>
          <pc:docMk/>
          <pc:sldMk cId="545327485" sldId="326"/>
        </pc:sldMkLst>
      </pc:sldChg>
      <pc:sldChg chg="add del">
        <pc:chgData name="Campbell, Heather M" userId="S::campbehm@buffalostate.edu::42863e38-3a9e-4364-9eec-701cfe8ec350" providerId="AD" clId="Web-{A9BC4353-9015-F151-A0BA-291762B4E4ED}" dt="2021-08-10T21:05:50.869" v="604"/>
        <pc:sldMkLst>
          <pc:docMk/>
          <pc:sldMk cId="1667883017" sldId="327"/>
        </pc:sldMkLst>
      </pc:sldChg>
      <pc:sldChg chg="add del">
        <pc:chgData name="Campbell, Heather M" userId="S::campbehm@buffalostate.edu::42863e38-3a9e-4364-9eec-701cfe8ec350" providerId="AD" clId="Web-{A9BC4353-9015-F151-A0BA-291762B4E4ED}" dt="2021-08-10T21:05:49.634" v="603"/>
        <pc:sldMkLst>
          <pc:docMk/>
          <pc:sldMk cId="1100003479" sldId="328"/>
        </pc:sldMkLst>
      </pc:sldChg>
      <pc:sldChg chg="add del">
        <pc:chgData name="Campbell, Heather M" userId="S::campbehm@buffalostate.edu::42863e38-3a9e-4364-9eec-701cfe8ec350" providerId="AD" clId="Web-{A9BC4353-9015-F151-A0BA-291762B4E4ED}" dt="2021-08-10T21:05:48.134" v="602"/>
        <pc:sldMkLst>
          <pc:docMk/>
          <pc:sldMk cId="2788548654" sldId="329"/>
        </pc:sldMkLst>
      </pc:sldChg>
      <pc:sldChg chg="add del">
        <pc:chgData name="Campbell, Heather M" userId="S::campbehm@buffalostate.edu::42863e38-3a9e-4364-9eec-701cfe8ec350" providerId="AD" clId="Web-{A9BC4353-9015-F151-A0BA-291762B4E4ED}" dt="2021-08-10T21:05:47.072" v="601"/>
        <pc:sldMkLst>
          <pc:docMk/>
          <pc:sldMk cId="4083113817" sldId="330"/>
        </pc:sldMkLst>
      </pc:sldChg>
      <pc:sldChg chg="add del">
        <pc:chgData name="Campbell, Heather M" userId="S::campbehm@buffalostate.edu::42863e38-3a9e-4364-9eec-701cfe8ec350" providerId="AD" clId="Web-{A9BC4353-9015-F151-A0BA-291762B4E4ED}" dt="2021-08-10T21:05:45.759" v="600"/>
        <pc:sldMkLst>
          <pc:docMk/>
          <pc:sldMk cId="1001299221" sldId="331"/>
        </pc:sldMkLst>
      </pc:sldChg>
      <pc:sldChg chg="add del">
        <pc:chgData name="Campbell, Heather M" userId="S::campbehm@buffalostate.edu::42863e38-3a9e-4364-9eec-701cfe8ec350" providerId="AD" clId="Web-{A9BC4353-9015-F151-A0BA-291762B4E4ED}" dt="2021-08-10T21:05:43.884" v="599"/>
        <pc:sldMkLst>
          <pc:docMk/>
          <pc:sldMk cId="2381925198" sldId="332"/>
        </pc:sldMkLst>
      </pc:sldChg>
      <pc:sldChg chg="add del">
        <pc:chgData name="Campbell, Heather M" userId="S::campbehm@buffalostate.edu::42863e38-3a9e-4364-9eec-701cfe8ec350" providerId="AD" clId="Web-{A9BC4353-9015-F151-A0BA-291762B4E4ED}" dt="2021-08-10T21:05:43.150" v="598"/>
        <pc:sldMkLst>
          <pc:docMk/>
          <pc:sldMk cId="1758005260" sldId="333"/>
        </pc:sldMkLst>
      </pc:sldChg>
      <pc:sldChg chg="add del">
        <pc:chgData name="Campbell, Heather M" userId="S::campbehm@buffalostate.edu::42863e38-3a9e-4364-9eec-701cfe8ec350" providerId="AD" clId="Web-{A9BC4353-9015-F151-A0BA-291762B4E4ED}" dt="2021-08-10T21:05:40.478" v="597"/>
        <pc:sldMkLst>
          <pc:docMk/>
          <pc:sldMk cId="3772997846" sldId="334"/>
        </pc:sldMkLst>
      </pc:sldChg>
      <pc:sldChg chg="add del">
        <pc:chgData name="Campbell, Heather M" userId="S::campbehm@buffalostate.edu::42863e38-3a9e-4364-9eec-701cfe8ec350" providerId="AD" clId="Web-{A9BC4353-9015-F151-A0BA-291762B4E4ED}" dt="2021-08-10T21:05:37.290" v="596"/>
        <pc:sldMkLst>
          <pc:docMk/>
          <pc:sldMk cId="1145121046" sldId="335"/>
        </pc:sldMkLst>
      </pc:sldChg>
      <pc:sldChg chg="add del">
        <pc:chgData name="Campbell, Heather M" userId="S::campbehm@buffalostate.edu::42863e38-3a9e-4364-9eec-701cfe8ec350" providerId="AD" clId="Web-{A9BC4353-9015-F151-A0BA-291762B4E4ED}" dt="2021-08-10T21:05:36.681" v="595"/>
        <pc:sldMkLst>
          <pc:docMk/>
          <pc:sldMk cId="1222995974" sldId="336"/>
        </pc:sldMkLst>
      </pc:sldChg>
      <pc:sldChg chg="add del">
        <pc:chgData name="Campbell, Heather M" userId="S::campbehm@buffalostate.edu::42863e38-3a9e-4364-9eec-701cfe8ec350" providerId="AD" clId="Web-{A9BC4353-9015-F151-A0BA-291762B4E4ED}" dt="2021-08-10T21:05:35.040" v="594"/>
        <pc:sldMkLst>
          <pc:docMk/>
          <pc:sldMk cId="1243993011" sldId="337"/>
        </pc:sldMkLst>
      </pc:sldChg>
      <pc:sldChg chg="add">
        <pc:chgData name="Campbell, Heather M" userId="S::campbehm@buffalostate.edu::42863e38-3a9e-4364-9eec-701cfe8ec350" providerId="AD" clId="Web-{A9BC4353-9015-F151-A0BA-291762B4E4ED}" dt="2021-08-10T20:57:44.527" v="498"/>
        <pc:sldMkLst>
          <pc:docMk/>
          <pc:sldMk cId="2811565053" sldId="338"/>
        </pc:sldMkLst>
      </pc:sldChg>
      <pc:sldChg chg="modSp add">
        <pc:chgData name="Campbell, Heather M" userId="S::campbehm@buffalostate.edu::42863e38-3a9e-4364-9eec-701cfe8ec350" providerId="AD" clId="Web-{A9BC4353-9015-F151-A0BA-291762B4E4ED}" dt="2021-08-11T17:45:22.022" v="899" actId="20577"/>
        <pc:sldMkLst>
          <pc:docMk/>
          <pc:sldMk cId="2208993621" sldId="339"/>
        </pc:sldMkLst>
        <pc:spChg chg="mod">
          <ac:chgData name="Campbell, Heather M" userId="S::campbehm@buffalostate.edu::42863e38-3a9e-4364-9eec-701cfe8ec350" providerId="AD" clId="Web-{A9BC4353-9015-F151-A0BA-291762B4E4ED}" dt="2021-08-11T17:45:22.022" v="899" actId="20577"/>
          <ac:spMkLst>
            <pc:docMk/>
            <pc:sldMk cId="2208993621" sldId="339"/>
            <ac:spMk id="86" creationId="{00000000-0000-0000-0000-000000000000}"/>
          </ac:spMkLst>
        </pc:spChg>
      </pc:sldChg>
      <pc:sldChg chg="modSp add">
        <pc:chgData name="Campbell, Heather M" userId="S::campbehm@buffalostate.edu::42863e38-3a9e-4364-9eec-701cfe8ec350" providerId="AD" clId="Web-{A9BC4353-9015-F151-A0BA-291762B4E4ED}" dt="2021-08-11T17:45:15.928" v="891" actId="20577"/>
        <pc:sldMkLst>
          <pc:docMk/>
          <pc:sldMk cId="1732297797" sldId="340"/>
        </pc:sldMkLst>
        <pc:spChg chg="mod">
          <ac:chgData name="Campbell, Heather M" userId="S::campbehm@buffalostate.edu::42863e38-3a9e-4364-9eec-701cfe8ec350" providerId="AD" clId="Web-{A9BC4353-9015-F151-A0BA-291762B4E4ED}" dt="2021-08-11T17:45:15.928" v="891" actId="20577"/>
          <ac:spMkLst>
            <pc:docMk/>
            <pc:sldMk cId="1732297797" sldId="340"/>
            <ac:spMk id="86" creationId="{00000000-0000-0000-0000-000000000000}"/>
          </ac:spMkLst>
        </pc:spChg>
      </pc:sldChg>
      <pc:sldChg chg="modSp add">
        <pc:chgData name="Campbell, Heather M" userId="S::campbehm@buffalostate.edu::42863e38-3a9e-4364-9eec-701cfe8ec350" providerId="AD" clId="Web-{A9BC4353-9015-F151-A0BA-291762B4E4ED}" dt="2021-08-11T17:45:04.568" v="887" actId="20577"/>
        <pc:sldMkLst>
          <pc:docMk/>
          <pc:sldMk cId="326522828" sldId="341"/>
        </pc:sldMkLst>
        <pc:spChg chg="mod">
          <ac:chgData name="Campbell, Heather M" userId="S::campbehm@buffalostate.edu::42863e38-3a9e-4364-9eec-701cfe8ec350" providerId="AD" clId="Web-{A9BC4353-9015-F151-A0BA-291762B4E4ED}" dt="2021-08-11T17:45:04.568" v="887" actId="20577"/>
          <ac:spMkLst>
            <pc:docMk/>
            <pc:sldMk cId="326522828" sldId="341"/>
            <ac:spMk id="84" creationId="{00000000-0000-0000-0000-000000000000}"/>
          </ac:spMkLst>
        </pc:spChg>
      </pc:sldChg>
      <pc:sldChg chg="modSp add">
        <pc:chgData name="Campbell, Heather M" userId="S::campbehm@buffalostate.edu::42863e38-3a9e-4364-9eec-701cfe8ec350" providerId="AD" clId="Web-{A9BC4353-9015-F151-A0BA-291762B4E4ED}" dt="2021-08-11T17:44:37.738" v="867" actId="20577"/>
        <pc:sldMkLst>
          <pc:docMk/>
          <pc:sldMk cId="1418000037" sldId="342"/>
        </pc:sldMkLst>
        <pc:spChg chg="mod">
          <ac:chgData name="Campbell, Heather M" userId="S::campbehm@buffalostate.edu::42863e38-3a9e-4364-9eec-701cfe8ec350" providerId="AD" clId="Web-{A9BC4353-9015-F151-A0BA-291762B4E4ED}" dt="2021-08-11T17:44:37.738" v="867" actId="20577"/>
          <ac:spMkLst>
            <pc:docMk/>
            <pc:sldMk cId="1418000037" sldId="342"/>
            <ac:spMk id="2" creationId="{6A70BAD6-C559-F048-9F9B-2BDCF0B75E1F}"/>
          </ac:spMkLst>
        </pc:spChg>
      </pc:sldChg>
      <pc:sldChg chg="add">
        <pc:chgData name="Campbell, Heather M" userId="S::campbehm@buffalostate.edu::42863e38-3a9e-4364-9eec-701cfe8ec350" providerId="AD" clId="Web-{A9BC4353-9015-F151-A0BA-291762B4E4ED}" dt="2021-08-10T20:57:44.840" v="503"/>
        <pc:sldMkLst>
          <pc:docMk/>
          <pc:sldMk cId="3209280604" sldId="343"/>
        </pc:sldMkLst>
      </pc:sldChg>
      <pc:sldChg chg="modSp add">
        <pc:chgData name="Campbell, Heather M" userId="S::campbehm@buffalostate.edu::42863e38-3a9e-4364-9eec-701cfe8ec350" providerId="AD" clId="Web-{A9BC4353-9015-F151-A0BA-291762B4E4ED}" dt="2021-08-11T17:44:19.799" v="861" actId="20577"/>
        <pc:sldMkLst>
          <pc:docMk/>
          <pc:sldMk cId="3233234559" sldId="344"/>
        </pc:sldMkLst>
        <pc:spChg chg="mod">
          <ac:chgData name="Campbell, Heather M" userId="S::campbehm@buffalostate.edu::42863e38-3a9e-4364-9eec-701cfe8ec350" providerId="AD" clId="Web-{A9BC4353-9015-F151-A0BA-291762B4E4ED}" dt="2021-08-11T17:44:19.799" v="861" actId="20577"/>
          <ac:spMkLst>
            <pc:docMk/>
            <pc:sldMk cId="3233234559" sldId="344"/>
            <ac:spMk id="2" creationId="{316923D1-C42B-3640-96BE-E634DF8C9F6C}"/>
          </ac:spMkLst>
        </pc:spChg>
        <pc:spChg chg="mod">
          <ac:chgData name="Campbell, Heather M" userId="S::campbehm@buffalostate.edu::42863e38-3a9e-4364-9eec-701cfe8ec350" providerId="AD" clId="Web-{A9BC4353-9015-F151-A0BA-291762B4E4ED}" dt="2021-08-11T17:44:03.345" v="843" actId="20577"/>
          <ac:spMkLst>
            <pc:docMk/>
            <pc:sldMk cId="3233234559" sldId="344"/>
            <ac:spMk id="78" creationId="{00000000-0000-0000-0000-000000000000}"/>
          </ac:spMkLst>
        </pc:spChg>
      </pc:sldChg>
      <pc:sldChg chg="modSp add">
        <pc:chgData name="Campbell, Heather M" userId="S::campbehm@buffalostate.edu::42863e38-3a9e-4364-9eec-701cfe8ec350" providerId="AD" clId="Web-{A9BC4353-9015-F151-A0BA-291762B4E4ED}" dt="2021-08-11T17:43:42.625" v="836" actId="20577"/>
        <pc:sldMkLst>
          <pc:docMk/>
          <pc:sldMk cId="1565995436" sldId="345"/>
        </pc:sldMkLst>
        <pc:spChg chg="mod">
          <ac:chgData name="Campbell, Heather M" userId="S::campbehm@buffalostate.edu::42863e38-3a9e-4364-9eec-701cfe8ec350" providerId="AD" clId="Web-{A9BC4353-9015-F151-A0BA-291762B4E4ED}" dt="2021-08-11T17:43:42.625" v="836" actId="20577"/>
          <ac:spMkLst>
            <pc:docMk/>
            <pc:sldMk cId="1565995436" sldId="345"/>
            <ac:spMk id="86" creationId="{00000000-0000-0000-0000-000000000000}"/>
          </ac:spMkLst>
        </pc:spChg>
      </pc:sldChg>
      <pc:sldChg chg="addSp delSp modSp add">
        <pc:chgData name="Campbell, Heather M" userId="S::campbehm@buffalostate.edu::42863e38-3a9e-4364-9eec-701cfe8ec350" providerId="AD" clId="Web-{A9BC4353-9015-F151-A0BA-291762B4E4ED}" dt="2021-08-11T17:43:38.234" v="835" actId="20577"/>
        <pc:sldMkLst>
          <pc:docMk/>
          <pc:sldMk cId="3055467557" sldId="346"/>
        </pc:sldMkLst>
        <pc:spChg chg="add del mod">
          <ac:chgData name="Campbell, Heather M" userId="S::campbehm@buffalostate.edu::42863e38-3a9e-4364-9eec-701cfe8ec350" providerId="AD" clId="Web-{A9BC4353-9015-F151-A0BA-291762B4E4ED}" dt="2021-08-11T17:43:38.234" v="835" actId="20577"/>
          <ac:spMkLst>
            <pc:docMk/>
            <pc:sldMk cId="3055467557" sldId="346"/>
            <ac:spMk id="86" creationId="{00000000-0000-0000-0000-000000000000}"/>
          </ac:spMkLst>
        </pc:spChg>
      </pc:sldChg>
      <pc:sldChg chg="modSp add">
        <pc:chgData name="Campbell, Heather M" userId="S::campbehm@buffalostate.edu::42863e38-3a9e-4364-9eec-701cfe8ec350" providerId="AD" clId="Web-{A9BC4353-9015-F151-A0BA-291762B4E4ED}" dt="2021-08-11T17:43:16.873" v="829" actId="20577"/>
        <pc:sldMkLst>
          <pc:docMk/>
          <pc:sldMk cId="4005783977" sldId="347"/>
        </pc:sldMkLst>
        <pc:spChg chg="mod">
          <ac:chgData name="Campbell, Heather M" userId="S::campbehm@buffalostate.edu::42863e38-3a9e-4364-9eec-701cfe8ec350" providerId="AD" clId="Web-{A9BC4353-9015-F151-A0BA-291762B4E4ED}" dt="2021-08-11T17:43:16.873" v="829" actId="20577"/>
          <ac:spMkLst>
            <pc:docMk/>
            <pc:sldMk cId="4005783977" sldId="347"/>
            <ac:spMk id="86" creationId="{00000000-0000-0000-0000-000000000000}"/>
          </ac:spMkLst>
        </pc:spChg>
      </pc:sldChg>
      <pc:sldChg chg="add">
        <pc:chgData name="Campbell, Heather M" userId="S::campbehm@buffalostate.edu::42863e38-3a9e-4364-9eec-701cfe8ec350" providerId="AD" clId="Web-{A9BC4353-9015-F151-A0BA-291762B4E4ED}" dt="2021-08-10T20:58:39.013" v="513"/>
        <pc:sldMkLst>
          <pc:docMk/>
          <pc:sldMk cId="3723621075" sldId="348"/>
        </pc:sldMkLst>
      </pc:sldChg>
      <pc:sldChg chg="modSp add">
        <pc:chgData name="Campbell, Heather M" userId="S::campbehm@buffalostate.edu::42863e38-3a9e-4364-9eec-701cfe8ec350" providerId="AD" clId="Web-{A9BC4353-9015-F151-A0BA-291762B4E4ED}" dt="2021-08-11T17:34:29.730" v="705" actId="20577"/>
        <pc:sldMkLst>
          <pc:docMk/>
          <pc:sldMk cId="3145489909" sldId="349"/>
        </pc:sldMkLst>
        <pc:spChg chg="mod">
          <ac:chgData name="Campbell, Heather M" userId="S::campbehm@buffalostate.edu::42863e38-3a9e-4364-9eec-701cfe8ec350" providerId="AD" clId="Web-{A9BC4353-9015-F151-A0BA-291762B4E4ED}" dt="2021-08-11T17:34:12.416" v="688" actId="1076"/>
          <ac:spMkLst>
            <pc:docMk/>
            <pc:sldMk cId="3145489909" sldId="349"/>
            <ac:spMk id="2" creationId="{896C6D01-2CDF-4136-A066-24552D50E633}"/>
          </ac:spMkLst>
        </pc:spChg>
        <pc:spChg chg="mod">
          <ac:chgData name="Campbell, Heather M" userId="S::campbehm@buffalostate.edu::42863e38-3a9e-4364-9eec-701cfe8ec350" providerId="AD" clId="Web-{A9BC4353-9015-F151-A0BA-291762B4E4ED}" dt="2021-08-11T17:34:29.730" v="705" actId="20577"/>
          <ac:spMkLst>
            <pc:docMk/>
            <pc:sldMk cId="3145489909" sldId="349"/>
            <ac:spMk id="3" creationId="{D7AD26A1-F3DA-4F14-A362-7163DC1BEC9A}"/>
          </ac:spMkLst>
        </pc:spChg>
      </pc:sldChg>
      <pc:sldChg chg="modSp add">
        <pc:chgData name="Campbell, Heather M" userId="S::campbehm@buffalostate.edu::42863e38-3a9e-4364-9eec-701cfe8ec350" providerId="AD" clId="Web-{A9BC4353-9015-F151-A0BA-291762B4E4ED}" dt="2021-08-11T17:33:58.009" v="687" actId="1076"/>
        <pc:sldMkLst>
          <pc:docMk/>
          <pc:sldMk cId="3527648881" sldId="350"/>
        </pc:sldMkLst>
        <pc:spChg chg="mod">
          <ac:chgData name="Campbell, Heather M" userId="S::campbehm@buffalostate.edu::42863e38-3a9e-4364-9eec-701cfe8ec350" providerId="AD" clId="Web-{A9BC4353-9015-F151-A0BA-291762B4E4ED}" dt="2021-08-11T17:33:58.009" v="687" actId="1076"/>
          <ac:spMkLst>
            <pc:docMk/>
            <pc:sldMk cId="3527648881" sldId="350"/>
            <ac:spMk id="2" creationId="{64F50672-3625-4436-A3E0-8C111E509E85}"/>
          </ac:spMkLst>
        </pc:spChg>
        <pc:spChg chg="mod">
          <ac:chgData name="Campbell, Heather M" userId="S::campbehm@buffalostate.edu::42863e38-3a9e-4364-9eec-701cfe8ec350" providerId="AD" clId="Web-{A9BC4353-9015-F151-A0BA-291762B4E4ED}" dt="2021-08-11T17:33:55.134" v="686" actId="1076"/>
          <ac:spMkLst>
            <pc:docMk/>
            <pc:sldMk cId="3527648881" sldId="350"/>
            <ac:spMk id="3" creationId="{4DA815C5-2904-41B6-8778-D3C90E420E33}"/>
          </ac:spMkLst>
        </pc:spChg>
        <pc:spChg chg="mod">
          <ac:chgData name="Campbell, Heather M" userId="S::campbehm@buffalostate.edu::42863e38-3a9e-4364-9eec-701cfe8ec350" providerId="AD" clId="Web-{A9BC4353-9015-F151-A0BA-291762B4E4ED}" dt="2021-08-11T17:33:51.384" v="685" actId="20577"/>
          <ac:spMkLst>
            <pc:docMk/>
            <pc:sldMk cId="3527648881" sldId="350"/>
            <ac:spMk id="80" creationId="{00000000-0000-0000-0000-000000000000}"/>
          </ac:spMkLst>
        </pc:spChg>
      </pc:sldChg>
      <pc:sldChg chg="add">
        <pc:chgData name="Campbell, Heather M" userId="S::campbehm@buffalostate.edu::42863e38-3a9e-4364-9eec-701cfe8ec350" providerId="AD" clId="Web-{A9BC4353-9015-F151-A0BA-291762B4E4ED}" dt="2021-08-10T20:58:39.622" v="516"/>
        <pc:sldMkLst>
          <pc:docMk/>
          <pc:sldMk cId="3672644857" sldId="351"/>
        </pc:sldMkLst>
      </pc:sldChg>
      <pc:sldChg chg="add">
        <pc:chgData name="Campbell, Heather M" userId="S::campbehm@buffalostate.edu::42863e38-3a9e-4364-9eec-701cfe8ec350" providerId="AD" clId="Web-{A9BC4353-9015-F151-A0BA-291762B4E4ED}" dt="2021-08-10T20:59:43.030" v="517"/>
        <pc:sldMkLst>
          <pc:docMk/>
          <pc:sldMk cId="3413691980" sldId="352"/>
        </pc:sldMkLst>
      </pc:sldChg>
      <pc:sldChg chg="modSp add">
        <pc:chgData name="Campbell, Heather M" userId="S::campbehm@buffalostate.edu::42863e38-3a9e-4364-9eec-701cfe8ec350" providerId="AD" clId="Web-{A9BC4353-9015-F151-A0BA-291762B4E4ED}" dt="2021-08-11T17:46:24.151" v="943" actId="20577"/>
        <pc:sldMkLst>
          <pc:docMk/>
          <pc:sldMk cId="902004162" sldId="353"/>
        </pc:sldMkLst>
        <pc:spChg chg="mod">
          <ac:chgData name="Campbell, Heather M" userId="S::campbehm@buffalostate.edu::42863e38-3a9e-4364-9eec-701cfe8ec350" providerId="AD" clId="Web-{A9BC4353-9015-F151-A0BA-291762B4E4ED}" dt="2021-08-11T17:46:24.151" v="943" actId="20577"/>
          <ac:spMkLst>
            <pc:docMk/>
            <pc:sldMk cId="902004162" sldId="353"/>
            <ac:spMk id="86" creationId="{00000000-0000-0000-0000-000000000000}"/>
          </ac:spMkLst>
        </pc:spChg>
      </pc:sldChg>
      <pc:sldChg chg="modSp add">
        <pc:chgData name="Campbell, Heather M" userId="S::campbehm@buffalostate.edu::42863e38-3a9e-4364-9eec-701cfe8ec350" providerId="AD" clId="Web-{A9BC4353-9015-F151-A0BA-291762B4E4ED}" dt="2021-08-11T17:46:14.494" v="931" actId="20577"/>
        <pc:sldMkLst>
          <pc:docMk/>
          <pc:sldMk cId="604611485" sldId="354"/>
        </pc:sldMkLst>
        <pc:spChg chg="mod">
          <ac:chgData name="Campbell, Heather M" userId="S::campbehm@buffalostate.edu::42863e38-3a9e-4364-9eec-701cfe8ec350" providerId="AD" clId="Web-{A9BC4353-9015-F151-A0BA-291762B4E4ED}" dt="2021-08-11T17:46:14.494" v="931" actId="20577"/>
          <ac:spMkLst>
            <pc:docMk/>
            <pc:sldMk cId="604611485" sldId="354"/>
            <ac:spMk id="2" creationId="{A89426B4-BD72-9442-BC35-90AA93EEC0E7}"/>
          </ac:spMkLst>
        </pc:spChg>
        <pc:spChg chg="mod">
          <ac:chgData name="Campbell, Heather M" userId="S::campbehm@buffalostate.edu::42863e38-3a9e-4364-9eec-701cfe8ec350" providerId="AD" clId="Web-{A9BC4353-9015-F151-A0BA-291762B4E4ED}" dt="2021-08-11T17:46:05.900" v="926" actId="20577"/>
          <ac:spMkLst>
            <pc:docMk/>
            <pc:sldMk cId="604611485" sldId="354"/>
            <ac:spMk id="86" creationId="{00000000-0000-0000-0000-000000000000}"/>
          </ac:spMkLst>
        </pc:spChg>
      </pc:sldChg>
      <pc:sldChg chg="modSp add">
        <pc:chgData name="Campbell, Heather M" userId="S::campbehm@buffalostate.edu::42863e38-3a9e-4364-9eec-701cfe8ec350" providerId="AD" clId="Web-{A9BC4353-9015-F151-A0BA-291762B4E4ED}" dt="2021-08-11T17:46:10.119" v="928" actId="20577"/>
        <pc:sldMkLst>
          <pc:docMk/>
          <pc:sldMk cId="3971533119" sldId="355"/>
        </pc:sldMkLst>
        <pc:spChg chg="mod">
          <ac:chgData name="Campbell, Heather M" userId="S::campbehm@buffalostate.edu::42863e38-3a9e-4364-9eec-701cfe8ec350" providerId="AD" clId="Web-{A9BC4353-9015-F151-A0BA-291762B4E4ED}" dt="2021-08-11T17:46:10.119" v="928" actId="20577"/>
          <ac:spMkLst>
            <pc:docMk/>
            <pc:sldMk cId="3971533119" sldId="355"/>
            <ac:spMk id="2" creationId="{11859593-5CD7-E045-97A6-BE94AFBDB425}"/>
          </ac:spMkLst>
        </pc:spChg>
      </pc:sldChg>
      <pc:sldChg chg="add">
        <pc:chgData name="Campbell, Heather M" userId="S::campbehm@buffalostate.edu::42863e38-3a9e-4364-9eec-701cfe8ec350" providerId="AD" clId="Web-{A9BC4353-9015-F151-A0BA-291762B4E4ED}" dt="2021-08-10T20:59:43.234" v="521"/>
        <pc:sldMkLst>
          <pc:docMk/>
          <pc:sldMk cId="3351360490" sldId="356"/>
        </pc:sldMkLst>
      </pc:sldChg>
      <pc:sldChg chg="modSp add">
        <pc:chgData name="Campbell, Heather M" userId="S::campbehm@buffalostate.edu::42863e38-3a9e-4364-9eec-701cfe8ec350" providerId="AD" clId="Web-{A9BC4353-9015-F151-A0BA-291762B4E4ED}" dt="2021-08-11T17:45:49.852" v="912" actId="20577"/>
        <pc:sldMkLst>
          <pc:docMk/>
          <pc:sldMk cId="3529764114" sldId="357"/>
        </pc:sldMkLst>
        <pc:spChg chg="mod">
          <ac:chgData name="Campbell, Heather M" userId="S::campbehm@buffalostate.edu::42863e38-3a9e-4364-9eec-701cfe8ec350" providerId="AD" clId="Web-{A9BC4353-9015-F151-A0BA-291762B4E4ED}" dt="2021-08-11T17:45:49.852" v="912" actId="20577"/>
          <ac:spMkLst>
            <pc:docMk/>
            <pc:sldMk cId="3529764114" sldId="357"/>
            <ac:spMk id="3" creationId="{9F9A5998-D270-7546-98C6-05AFB990297C}"/>
          </ac:spMkLst>
        </pc:spChg>
        <pc:spChg chg="mod">
          <ac:chgData name="Campbell, Heather M" userId="S::campbehm@buffalostate.edu::42863e38-3a9e-4364-9eec-701cfe8ec350" providerId="AD" clId="Web-{A9BC4353-9015-F151-A0BA-291762B4E4ED}" dt="2021-08-11T17:45:46.023" v="910" actId="20577"/>
          <ac:spMkLst>
            <pc:docMk/>
            <pc:sldMk cId="3529764114" sldId="357"/>
            <ac:spMk id="80" creationId="{00000000-0000-0000-0000-000000000000}"/>
          </ac:spMkLst>
        </pc:spChg>
      </pc:sldChg>
      <pc:sldChg chg="modSp add">
        <pc:chgData name="Campbell, Heather M" userId="S::campbehm@buffalostate.edu::42863e38-3a9e-4364-9eec-701cfe8ec350" providerId="AD" clId="Web-{A9BC4353-9015-F151-A0BA-291762B4E4ED}" dt="2021-08-11T17:45:55.508" v="915" actId="20577"/>
        <pc:sldMkLst>
          <pc:docMk/>
          <pc:sldMk cId="4158742539" sldId="358"/>
        </pc:sldMkLst>
        <pc:spChg chg="mod">
          <ac:chgData name="Campbell, Heather M" userId="S::campbehm@buffalostate.edu::42863e38-3a9e-4364-9eec-701cfe8ec350" providerId="AD" clId="Web-{A9BC4353-9015-F151-A0BA-291762B4E4ED}" dt="2021-08-11T17:45:55.508" v="915" actId="20577"/>
          <ac:spMkLst>
            <pc:docMk/>
            <pc:sldMk cId="4158742539" sldId="358"/>
            <ac:spMk id="3" creationId="{3037F620-7993-9943-8250-D5D467184367}"/>
          </ac:spMkLst>
        </pc:spChg>
        <pc:spChg chg="mod">
          <ac:chgData name="Campbell, Heather M" userId="S::campbehm@buffalostate.edu::42863e38-3a9e-4364-9eec-701cfe8ec350" providerId="AD" clId="Web-{A9BC4353-9015-F151-A0BA-291762B4E4ED}" dt="2021-08-11T17:45:33.866" v="901" actId="20577"/>
          <ac:spMkLst>
            <pc:docMk/>
            <pc:sldMk cId="4158742539" sldId="358"/>
            <ac:spMk id="78" creationId="{00000000-0000-0000-0000-000000000000}"/>
          </ac:spMkLst>
        </pc:spChg>
      </pc:sldChg>
      <pc:sldChg chg="modSp add">
        <pc:chgData name="Campbell, Heather M" userId="S::campbehm@buffalostate.edu::42863e38-3a9e-4364-9eec-701cfe8ec350" providerId="AD" clId="Web-{A9BC4353-9015-F151-A0BA-291762B4E4ED}" dt="2021-08-11T18:03:14.685" v="1130" actId="20577"/>
        <pc:sldMkLst>
          <pc:docMk/>
          <pc:sldMk cId="2468503060" sldId="359"/>
        </pc:sldMkLst>
        <pc:spChg chg="mod">
          <ac:chgData name="Campbell, Heather M" userId="S::campbehm@buffalostate.edu::42863e38-3a9e-4364-9eec-701cfe8ec350" providerId="AD" clId="Web-{A9BC4353-9015-F151-A0BA-291762B4E4ED}" dt="2021-08-11T18:03:14.685" v="1130" actId="20577"/>
          <ac:spMkLst>
            <pc:docMk/>
            <pc:sldMk cId="2468503060" sldId="359"/>
            <ac:spMk id="2" creationId="{4207031D-BF8E-4EDD-BA54-D0451CAC94BE}"/>
          </ac:spMkLst>
        </pc:spChg>
      </pc:sldChg>
      <pc:sldChg chg="add">
        <pc:chgData name="Campbell, Heather M" userId="S::campbehm@buffalostate.edu::42863e38-3a9e-4364-9eec-701cfe8ec350" providerId="AD" clId="Web-{A9BC4353-9015-F151-A0BA-291762B4E4ED}" dt="2021-08-10T21:01:05.298" v="540"/>
        <pc:sldMkLst>
          <pc:docMk/>
          <pc:sldMk cId="35254771" sldId="360"/>
        </pc:sldMkLst>
      </pc:sldChg>
      <pc:sldChg chg="add">
        <pc:chgData name="Campbell, Heather M" userId="S::campbehm@buffalostate.edu::42863e38-3a9e-4364-9eec-701cfe8ec350" providerId="AD" clId="Web-{A9BC4353-9015-F151-A0BA-291762B4E4ED}" dt="2021-08-10T21:01:05.455" v="541"/>
        <pc:sldMkLst>
          <pc:docMk/>
          <pc:sldMk cId="1382654179" sldId="361"/>
        </pc:sldMkLst>
      </pc:sldChg>
      <pc:sldChg chg="add">
        <pc:chgData name="Campbell, Heather M" userId="S::campbehm@buffalostate.edu::42863e38-3a9e-4364-9eec-701cfe8ec350" providerId="AD" clId="Web-{A9BC4353-9015-F151-A0BA-291762B4E4ED}" dt="2021-08-10T21:01:05.751" v="542"/>
        <pc:sldMkLst>
          <pc:docMk/>
          <pc:sldMk cId="1325273061" sldId="362"/>
        </pc:sldMkLst>
      </pc:sldChg>
      <pc:sldChg chg="add">
        <pc:chgData name="Campbell, Heather M" userId="S::campbehm@buffalostate.edu::42863e38-3a9e-4364-9eec-701cfe8ec350" providerId="AD" clId="Web-{A9BC4353-9015-F151-A0BA-291762B4E4ED}" dt="2021-08-10T21:01:05.923" v="543"/>
        <pc:sldMkLst>
          <pc:docMk/>
          <pc:sldMk cId="2357438798" sldId="363"/>
        </pc:sldMkLst>
      </pc:sldChg>
      <pc:sldChg chg="modSp add">
        <pc:chgData name="Campbell, Heather M" userId="S::campbehm@buffalostate.edu::42863e38-3a9e-4364-9eec-701cfe8ec350" providerId="AD" clId="Web-{A9BC4353-9015-F151-A0BA-291762B4E4ED}" dt="2021-08-11T18:03:02.231" v="1128" actId="1076"/>
        <pc:sldMkLst>
          <pc:docMk/>
          <pc:sldMk cId="551158798" sldId="364"/>
        </pc:sldMkLst>
        <pc:spChg chg="mod">
          <ac:chgData name="Campbell, Heather M" userId="S::campbehm@buffalostate.edu::42863e38-3a9e-4364-9eec-701cfe8ec350" providerId="AD" clId="Web-{A9BC4353-9015-F151-A0BA-291762B4E4ED}" dt="2021-08-11T18:03:02.231" v="1128" actId="1076"/>
          <ac:spMkLst>
            <pc:docMk/>
            <pc:sldMk cId="551158798" sldId="364"/>
            <ac:spMk id="2" creationId="{BAEFFBFE-CF1D-407A-9353-31BA814974B2}"/>
          </ac:spMkLst>
        </pc:spChg>
      </pc:sldChg>
      <pc:sldChg chg="add">
        <pc:chgData name="Campbell, Heather M" userId="S::campbehm@buffalostate.edu::42863e38-3a9e-4364-9eec-701cfe8ec350" providerId="AD" clId="Web-{A9BC4353-9015-F151-A0BA-291762B4E4ED}" dt="2021-08-10T21:01:06.486" v="545"/>
        <pc:sldMkLst>
          <pc:docMk/>
          <pc:sldMk cId="504830469" sldId="365"/>
        </pc:sldMkLst>
      </pc:sldChg>
      <pc:sldChg chg="modSp add">
        <pc:chgData name="Campbell, Heather M" userId="S::campbehm@buffalostate.edu::42863e38-3a9e-4364-9eec-701cfe8ec350" providerId="AD" clId="Web-{A9BC4353-9015-F151-A0BA-291762B4E4ED}" dt="2021-08-11T18:02:56.652" v="1127" actId="20577"/>
        <pc:sldMkLst>
          <pc:docMk/>
          <pc:sldMk cId="2145383461" sldId="366"/>
        </pc:sldMkLst>
        <pc:spChg chg="mod">
          <ac:chgData name="Campbell, Heather M" userId="S::campbehm@buffalostate.edu::42863e38-3a9e-4364-9eec-701cfe8ec350" providerId="AD" clId="Web-{A9BC4353-9015-F151-A0BA-291762B4E4ED}" dt="2021-08-11T18:02:45.167" v="1121" actId="1076"/>
          <ac:spMkLst>
            <pc:docMk/>
            <pc:sldMk cId="2145383461" sldId="366"/>
            <ac:spMk id="3" creationId="{B8F6BFA5-E3F0-4D47-A4AA-784AD25B2EA3}"/>
          </ac:spMkLst>
        </pc:spChg>
        <pc:spChg chg="mod">
          <ac:chgData name="Campbell, Heather M" userId="S::campbehm@buffalostate.edu::42863e38-3a9e-4364-9eec-701cfe8ec350" providerId="AD" clId="Web-{A9BC4353-9015-F151-A0BA-291762B4E4ED}" dt="2021-08-11T18:02:56.652" v="1127" actId="20577"/>
          <ac:spMkLst>
            <pc:docMk/>
            <pc:sldMk cId="2145383461" sldId="366"/>
            <ac:spMk id="8" creationId="{2B2B595E-1585-4241-A630-4091D67F9B08}"/>
          </ac:spMkLst>
        </pc:spChg>
        <pc:picChg chg="mod">
          <ac:chgData name="Campbell, Heather M" userId="S::campbehm@buffalostate.edu::42863e38-3a9e-4364-9eec-701cfe8ec350" providerId="AD" clId="Web-{A9BC4353-9015-F151-A0BA-291762B4E4ED}" dt="2021-08-11T18:02:49.886" v="1123" actId="1076"/>
          <ac:picMkLst>
            <pc:docMk/>
            <pc:sldMk cId="2145383461" sldId="366"/>
            <ac:picMk id="7" creationId="{951E128E-A5D4-4C5B-B0C3-E087D339D0BD}"/>
          </ac:picMkLst>
        </pc:picChg>
      </pc:sldChg>
      <pc:sldChg chg="modSp add">
        <pc:chgData name="Campbell, Heather M" userId="S::campbehm@buffalostate.edu::42863e38-3a9e-4364-9eec-701cfe8ec350" providerId="AD" clId="Web-{A9BC4353-9015-F151-A0BA-291762B4E4ED}" dt="2021-08-11T18:02:33.713" v="1117" actId="1076"/>
        <pc:sldMkLst>
          <pc:docMk/>
          <pc:sldMk cId="576187102" sldId="367"/>
        </pc:sldMkLst>
        <pc:spChg chg="mod">
          <ac:chgData name="Campbell, Heather M" userId="S::campbehm@buffalostate.edu::42863e38-3a9e-4364-9eec-701cfe8ec350" providerId="AD" clId="Web-{A9BC4353-9015-F151-A0BA-291762B4E4ED}" dt="2021-08-11T18:02:22.025" v="1114" actId="1076"/>
          <ac:spMkLst>
            <pc:docMk/>
            <pc:sldMk cId="576187102" sldId="367"/>
            <ac:spMk id="80" creationId="{00000000-0000-0000-0000-000000000000}"/>
          </ac:spMkLst>
        </pc:spChg>
        <pc:picChg chg="mod">
          <ac:chgData name="Campbell, Heather M" userId="S::campbehm@buffalostate.edu::42863e38-3a9e-4364-9eec-701cfe8ec350" providerId="AD" clId="Web-{A9BC4353-9015-F151-A0BA-291762B4E4ED}" dt="2021-08-11T18:02:33.713" v="1117" actId="1076"/>
          <ac:picMkLst>
            <pc:docMk/>
            <pc:sldMk cId="576187102" sldId="367"/>
            <ac:picMk id="3" creationId="{35085893-2177-492A-83B0-2E7D722D46F5}"/>
          </ac:picMkLst>
        </pc:picChg>
      </pc:sldChg>
      <pc:sldChg chg="modSp add">
        <pc:chgData name="Campbell, Heather M" userId="S::campbehm@buffalostate.edu::42863e38-3a9e-4364-9eec-701cfe8ec350" providerId="AD" clId="Web-{A9BC4353-9015-F151-A0BA-291762B4E4ED}" dt="2021-08-11T18:02:11.430" v="1112" actId="1076"/>
        <pc:sldMkLst>
          <pc:docMk/>
          <pc:sldMk cId="919762751" sldId="368"/>
        </pc:sldMkLst>
        <pc:spChg chg="mod">
          <ac:chgData name="Campbell, Heather M" userId="S::campbehm@buffalostate.edu::42863e38-3a9e-4364-9eec-701cfe8ec350" providerId="AD" clId="Web-{A9BC4353-9015-F151-A0BA-291762B4E4ED}" dt="2021-08-11T18:02:11.430" v="1112" actId="1076"/>
          <ac:spMkLst>
            <pc:docMk/>
            <pc:sldMk cId="919762751" sldId="368"/>
            <ac:spMk id="78" creationId="{00000000-0000-0000-0000-000000000000}"/>
          </ac:spMkLst>
        </pc:spChg>
      </pc:sldChg>
      <pc:sldChg chg="add">
        <pc:chgData name="Campbell, Heather M" userId="S::campbehm@buffalostate.edu::42863e38-3a9e-4364-9eec-701cfe8ec350" providerId="AD" clId="Web-{A9BC4353-9015-F151-A0BA-291762B4E4ED}" dt="2021-08-10T21:01:35.846" v="549"/>
        <pc:sldMkLst>
          <pc:docMk/>
          <pc:sldMk cId="1333107568" sldId="369"/>
        </pc:sldMkLst>
      </pc:sldChg>
      <pc:sldChg chg="modSp add">
        <pc:chgData name="Campbell, Heather M" userId="S::campbehm@buffalostate.edu::42863e38-3a9e-4364-9eec-701cfe8ec350" providerId="AD" clId="Web-{A9BC4353-9015-F151-A0BA-291762B4E4ED}" dt="2021-08-11T17:46:59.856" v="958" actId="20577"/>
        <pc:sldMkLst>
          <pc:docMk/>
          <pc:sldMk cId="768509173" sldId="370"/>
        </pc:sldMkLst>
        <pc:spChg chg="mod">
          <ac:chgData name="Campbell, Heather M" userId="S::campbehm@buffalostate.edu::42863e38-3a9e-4364-9eec-701cfe8ec350" providerId="AD" clId="Web-{A9BC4353-9015-F151-A0BA-291762B4E4ED}" dt="2021-08-11T17:46:59.856" v="958" actId="20577"/>
          <ac:spMkLst>
            <pc:docMk/>
            <pc:sldMk cId="768509173" sldId="370"/>
            <ac:spMk id="86" creationId="{00000000-0000-0000-0000-000000000000}"/>
          </ac:spMkLst>
        </pc:spChg>
      </pc:sldChg>
      <pc:sldChg chg="modSp add">
        <pc:chgData name="Campbell, Heather M" userId="S::campbehm@buffalostate.edu::42863e38-3a9e-4364-9eec-701cfe8ec350" providerId="AD" clId="Web-{A9BC4353-9015-F151-A0BA-291762B4E4ED}" dt="2021-08-11T17:46:53.106" v="955" actId="20577"/>
        <pc:sldMkLst>
          <pc:docMk/>
          <pc:sldMk cId="3776840630" sldId="371"/>
        </pc:sldMkLst>
        <pc:spChg chg="mod">
          <ac:chgData name="Campbell, Heather M" userId="S::campbehm@buffalostate.edu::42863e38-3a9e-4364-9eec-701cfe8ec350" providerId="AD" clId="Web-{A9BC4353-9015-F151-A0BA-291762B4E4ED}" dt="2021-08-11T17:46:53.106" v="955" actId="20577"/>
          <ac:spMkLst>
            <pc:docMk/>
            <pc:sldMk cId="3776840630" sldId="371"/>
            <ac:spMk id="86" creationId="{00000000-0000-0000-0000-000000000000}"/>
          </ac:spMkLst>
        </pc:spChg>
      </pc:sldChg>
      <pc:sldChg chg="modSp add">
        <pc:chgData name="Campbell, Heather M" userId="S::campbehm@buffalostate.edu::42863e38-3a9e-4364-9eec-701cfe8ec350" providerId="AD" clId="Web-{A9BC4353-9015-F151-A0BA-291762B4E4ED}" dt="2021-08-11T17:46:49.559" v="954" actId="20577"/>
        <pc:sldMkLst>
          <pc:docMk/>
          <pc:sldMk cId="960929473" sldId="372"/>
        </pc:sldMkLst>
        <pc:spChg chg="mod">
          <ac:chgData name="Campbell, Heather M" userId="S::campbehm@buffalostate.edu::42863e38-3a9e-4364-9eec-701cfe8ec350" providerId="AD" clId="Web-{A9BC4353-9015-F151-A0BA-291762B4E4ED}" dt="2021-08-11T17:46:49.559" v="954" actId="20577"/>
          <ac:spMkLst>
            <pc:docMk/>
            <pc:sldMk cId="960929473" sldId="372"/>
            <ac:spMk id="82" creationId="{00000000-0000-0000-0000-000000000000}"/>
          </ac:spMkLst>
        </pc:spChg>
      </pc:sldChg>
      <pc:sldChg chg="modSp add">
        <pc:chgData name="Campbell, Heather M" userId="S::campbehm@buffalostate.edu::42863e38-3a9e-4364-9eec-701cfe8ec350" providerId="AD" clId="Web-{A9BC4353-9015-F151-A0BA-291762B4E4ED}" dt="2021-08-11T17:46:43.887" v="952" actId="20577"/>
        <pc:sldMkLst>
          <pc:docMk/>
          <pc:sldMk cId="4221322696" sldId="373"/>
        </pc:sldMkLst>
        <pc:spChg chg="mod">
          <ac:chgData name="Campbell, Heather M" userId="S::campbehm@buffalostate.edu::42863e38-3a9e-4364-9eec-701cfe8ec350" providerId="AD" clId="Web-{A9BC4353-9015-F151-A0BA-291762B4E4ED}" dt="2021-08-11T17:46:43.887" v="952" actId="20577"/>
          <ac:spMkLst>
            <pc:docMk/>
            <pc:sldMk cId="4221322696" sldId="373"/>
            <ac:spMk id="2" creationId="{9890CE70-9E10-AB4B-B25A-BA65CDC56612}"/>
          </ac:spMkLst>
        </pc:spChg>
      </pc:sldChg>
      <pc:sldChg chg="addSp delSp modSp add">
        <pc:chgData name="Campbell, Heather M" userId="S::campbehm@buffalostate.edu::42863e38-3a9e-4364-9eec-701cfe8ec350" providerId="AD" clId="Web-{A9BC4353-9015-F151-A0BA-291762B4E4ED}" dt="2021-08-11T17:46:38.464" v="950" actId="20577"/>
        <pc:sldMkLst>
          <pc:docMk/>
          <pc:sldMk cId="4132853091" sldId="374"/>
        </pc:sldMkLst>
        <pc:spChg chg="add del mod">
          <ac:chgData name="Campbell, Heather M" userId="S::campbehm@buffalostate.edu::42863e38-3a9e-4364-9eec-701cfe8ec350" providerId="AD" clId="Web-{A9BC4353-9015-F151-A0BA-291762B4E4ED}" dt="2021-08-11T17:46:38.464" v="950" actId="20577"/>
          <ac:spMkLst>
            <pc:docMk/>
            <pc:sldMk cId="4132853091" sldId="374"/>
            <ac:spMk id="3" creationId="{63975916-F862-E240-AB19-D0196B655C40}"/>
          </ac:spMkLst>
        </pc:spChg>
      </pc:sldChg>
      <pc:sldChg chg="add">
        <pc:chgData name="Campbell, Heather M" userId="S::campbehm@buffalostate.edu::42863e38-3a9e-4364-9eec-701cfe8ec350" providerId="AD" clId="Web-{A9BC4353-9015-F151-A0BA-291762B4E4ED}" dt="2021-08-10T21:02:06.534" v="555"/>
        <pc:sldMkLst>
          <pc:docMk/>
          <pc:sldMk cId="1277347336" sldId="375"/>
        </pc:sldMkLst>
      </pc:sldChg>
      <pc:sldChg chg="modSp add">
        <pc:chgData name="Campbell, Heather M" userId="S::campbehm@buffalostate.edu::42863e38-3a9e-4364-9eec-701cfe8ec350" providerId="AD" clId="Web-{A9BC4353-9015-F151-A0BA-291762B4E4ED}" dt="2021-08-11T18:06:38.401" v="1175" actId="20577"/>
        <pc:sldMkLst>
          <pc:docMk/>
          <pc:sldMk cId="3493963736" sldId="376"/>
        </pc:sldMkLst>
        <pc:spChg chg="mod">
          <ac:chgData name="Campbell, Heather M" userId="S::campbehm@buffalostate.edu::42863e38-3a9e-4364-9eec-701cfe8ec350" providerId="AD" clId="Web-{A9BC4353-9015-F151-A0BA-291762B4E4ED}" dt="2021-08-11T18:06:38.401" v="1175" actId="20577"/>
          <ac:spMkLst>
            <pc:docMk/>
            <pc:sldMk cId="3493963736" sldId="376"/>
            <ac:spMk id="3" creationId="{A8D76629-0896-4465-9D3F-19106DE81216}"/>
          </ac:spMkLst>
        </pc:spChg>
        <pc:spChg chg="mod">
          <ac:chgData name="Campbell, Heather M" userId="S::campbehm@buffalostate.edu::42863e38-3a9e-4364-9eec-701cfe8ec350" providerId="AD" clId="Web-{A9BC4353-9015-F151-A0BA-291762B4E4ED}" dt="2021-08-10T21:03:59.569" v="575" actId="20577"/>
          <ac:spMkLst>
            <pc:docMk/>
            <pc:sldMk cId="3493963736" sldId="376"/>
            <ac:spMk id="86" creationId="{00000000-0000-0000-0000-000000000000}"/>
          </ac:spMkLst>
        </pc:spChg>
      </pc:sldChg>
      <pc:sldChg chg="modSp add">
        <pc:chgData name="Campbell, Heather M" userId="S::campbehm@buffalostate.edu::42863e38-3a9e-4364-9eec-701cfe8ec350" providerId="AD" clId="Web-{A9BC4353-9015-F151-A0BA-291762B4E4ED}" dt="2021-08-11T17:40:30.347" v="763" actId="20577"/>
        <pc:sldMkLst>
          <pc:docMk/>
          <pc:sldMk cId="244250616" sldId="377"/>
        </pc:sldMkLst>
        <pc:spChg chg="mod">
          <ac:chgData name="Campbell, Heather M" userId="S::campbehm@buffalostate.edu::42863e38-3a9e-4364-9eec-701cfe8ec350" providerId="AD" clId="Web-{A9BC4353-9015-F151-A0BA-291762B4E4ED}" dt="2021-08-11T17:40:30.347" v="763" actId="20577"/>
          <ac:spMkLst>
            <pc:docMk/>
            <pc:sldMk cId="244250616" sldId="377"/>
            <ac:spMk id="4" creationId="{64EDF46D-5FE4-9A41-BBAD-CBC252DDBF9D}"/>
          </ac:spMkLst>
        </pc:spChg>
        <pc:spChg chg="mod">
          <ac:chgData name="Campbell, Heather M" userId="S::campbehm@buffalostate.edu::42863e38-3a9e-4364-9eec-701cfe8ec350" providerId="AD" clId="Web-{A9BC4353-9015-F151-A0BA-291762B4E4ED}" dt="2021-08-11T17:36:32.566" v="709" actId="20577"/>
          <ac:spMkLst>
            <pc:docMk/>
            <pc:sldMk cId="244250616" sldId="377"/>
            <ac:spMk id="84" creationId="{00000000-0000-0000-0000-000000000000}"/>
          </ac:spMkLst>
        </pc:spChg>
      </pc:sldChg>
      <pc:sldChg chg="modSp add">
        <pc:chgData name="Campbell, Heather M" userId="S::campbehm@buffalostate.edu::42863e38-3a9e-4364-9eec-701cfe8ec350" providerId="AD" clId="Web-{A9BC4353-9015-F151-A0BA-291762B4E4ED}" dt="2021-08-11T17:39:57.735" v="757" actId="20577"/>
        <pc:sldMkLst>
          <pc:docMk/>
          <pc:sldMk cId="3407806200" sldId="378"/>
        </pc:sldMkLst>
        <pc:spChg chg="mod">
          <ac:chgData name="Campbell, Heather M" userId="S::campbehm@buffalostate.edu::42863e38-3a9e-4364-9eec-701cfe8ec350" providerId="AD" clId="Web-{A9BC4353-9015-F151-A0BA-291762B4E4ED}" dt="2021-08-11T17:39:15.655" v="740" actId="1076"/>
          <ac:spMkLst>
            <pc:docMk/>
            <pc:sldMk cId="3407806200" sldId="378"/>
            <ac:spMk id="2" creationId="{896C6D01-2CDF-4136-A066-24552D50E633}"/>
          </ac:spMkLst>
        </pc:spChg>
        <pc:spChg chg="mod">
          <ac:chgData name="Campbell, Heather M" userId="S::campbehm@buffalostate.edu::42863e38-3a9e-4364-9eec-701cfe8ec350" providerId="AD" clId="Web-{A9BC4353-9015-F151-A0BA-291762B4E4ED}" dt="2021-08-11T17:39:57.735" v="757" actId="20577"/>
          <ac:spMkLst>
            <pc:docMk/>
            <pc:sldMk cId="3407806200" sldId="378"/>
            <ac:spMk id="3" creationId="{D7AD26A1-F3DA-4F14-A362-7163DC1BEC9A}"/>
          </ac:spMkLst>
        </pc:spChg>
      </pc:sldChg>
      <pc:sldChg chg="modSp add">
        <pc:chgData name="Campbell, Heather M" userId="S::campbehm@buffalostate.edu::42863e38-3a9e-4364-9eec-701cfe8ec350" providerId="AD" clId="Web-{A9BC4353-9015-F151-A0BA-291762B4E4ED}" dt="2021-08-10T21:03:00.739" v="569" actId="20577"/>
        <pc:sldMkLst>
          <pc:docMk/>
          <pc:sldMk cId="2125273008" sldId="379"/>
        </pc:sldMkLst>
        <pc:spChg chg="mod">
          <ac:chgData name="Campbell, Heather M" userId="S::campbehm@buffalostate.edu::42863e38-3a9e-4364-9eec-701cfe8ec350" providerId="AD" clId="Web-{A9BC4353-9015-F151-A0BA-291762B4E4ED}" dt="2021-08-10T21:03:00.739" v="569" actId="20577"/>
          <ac:spMkLst>
            <pc:docMk/>
            <pc:sldMk cId="2125273008" sldId="379"/>
            <ac:spMk id="80" creationId="{00000000-0000-0000-0000-000000000000}"/>
          </ac:spMkLst>
        </pc:spChg>
      </pc:sldChg>
      <pc:sldChg chg="addSp modSp add">
        <pc:chgData name="Campbell, Heather M" userId="S::campbehm@buffalostate.edu::42863e38-3a9e-4364-9eec-701cfe8ec350" providerId="AD" clId="Web-{A9BC4353-9015-F151-A0BA-291762B4E4ED}" dt="2021-08-11T17:38:55.278" v="739" actId="20577"/>
        <pc:sldMkLst>
          <pc:docMk/>
          <pc:sldMk cId="2666997683" sldId="380"/>
        </pc:sldMkLst>
        <pc:spChg chg="mod">
          <ac:chgData name="Campbell, Heather M" userId="S::campbehm@buffalostate.edu::42863e38-3a9e-4364-9eec-701cfe8ec350" providerId="AD" clId="Web-{A9BC4353-9015-F151-A0BA-291762B4E4ED}" dt="2021-08-11T17:38:21.776" v="731" actId="20577"/>
          <ac:spMkLst>
            <pc:docMk/>
            <pc:sldMk cId="2666997683" sldId="380"/>
            <ac:spMk id="2" creationId="{F653972B-7274-4CE3-B18F-C51C2519EC81}"/>
          </ac:spMkLst>
        </pc:spChg>
        <pc:spChg chg="add mod">
          <ac:chgData name="Campbell, Heather M" userId="S::campbehm@buffalostate.edu::42863e38-3a9e-4364-9eec-701cfe8ec350" providerId="AD" clId="Web-{A9BC4353-9015-F151-A0BA-291762B4E4ED}" dt="2021-08-11T17:38:55.278" v="739" actId="20577"/>
          <ac:spMkLst>
            <pc:docMk/>
            <pc:sldMk cId="2666997683" sldId="380"/>
            <ac:spMk id="3" creationId="{7EDB3708-BF6D-4E7D-978B-A782DC6FD883}"/>
          </ac:spMkLst>
        </pc:spChg>
        <pc:spChg chg="add mod">
          <ac:chgData name="Campbell, Heather M" userId="S::campbehm@buffalostate.edu::42863e38-3a9e-4364-9eec-701cfe8ec350" providerId="AD" clId="Web-{A9BC4353-9015-F151-A0BA-291762B4E4ED}" dt="2021-08-11T17:38:49.903" v="738" actId="20577"/>
          <ac:spMkLst>
            <pc:docMk/>
            <pc:sldMk cId="2666997683" sldId="380"/>
            <ac:spMk id="5" creationId="{6CDBA90F-EA86-4CA8-AA47-3EF8DF918EB7}"/>
          </ac:spMkLst>
        </pc:spChg>
      </pc:sldChg>
      <pc:sldChg chg="add">
        <pc:chgData name="Campbell, Heather M" userId="S::campbehm@buffalostate.edu::42863e38-3a9e-4364-9eec-701cfe8ec350" providerId="AD" clId="Web-{A9BC4353-9015-F151-A0BA-291762B4E4ED}" dt="2021-08-10T21:02:14.503" v="562"/>
        <pc:sldMkLst>
          <pc:docMk/>
          <pc:sldMk cId="3414148964" sldId="381"/>
        </pc:sldMkLst>
      </pc:sldChg>
      <pc:sldChg chg="modSp add replId">
        <pc:chgData name="Campbell, Heather M" userId="S::campbehm@buffalostate.edu::42863e38-3a9e-4364-9eec-701cfe8ec350" providerId="AD" clId="Web-{A9BC4353-9015-F151-A0BA-291762B4E4ED}" dt="2021-08-10T21:02:50.989" v="568" actId="20577"/>
        <pc:sldMkLst>
          <pc:docMk/>
          <pc:sldMk cId="17414660" sldId="382"/>
        </pc:sldMkLst>
        <pc:spChg chg="mod">
          <ac:chgData name="Campbell, Heather M" userId="S::campbehm@buffalostate.edu::42863e38-3a9e-4364-9eec-701cfe8ec350" providerId="AD" clId="Web-{A9BC4353-9015-F151-A0BA-291762B4E4ED}" dt="2021-08-10T21:02:50.989" v="568" actId="20577"/>
          <ac:spMkLst>
            <pc:docMk/>
            <pc:sldMk cId="17414660" sldId="382"/>
            <ac:spMk id="3" creationId="{4B6253A9-3745-4284-9A42-0FC80DB14A1D}"/>
          </ac:spMkLst>
        </pc:spChg>
      </pc:sldChg>
      <pc:sldChg chg="modSp add replId">
        <pc:chgData name="Campbell, Heather M" userId="S::campbehm@buffalostate.edu::42863e38-3a9e-4364-9eec-701cfe8ec350" providerId="AD" clId="Web-{A9BC4353-9015-F151-A0BA-291762B4E4ED}" dt="2021-08-10T21:02:45.957" v="567" actId="20577"/>
        <pc:sldMkLst>
          <pc:docMk/>
          <pc:sldMk cId="3432624346" sldId="383"/>
        </pc:sldMkLst>
        <pc:spChg chg="mod">
          <ac:chgData name="Campbell, Heather M" userId="S::campbehm@buffalostate.edu::42863e38-3a9e-4364-9eec-701cfe8ec350" providerId="AD" clId="Web-{A9BC4353-9015-F151-A0BA-291762B4E4ED}" dt="2021-08-10T21:02:45.957" v="567" actId="20577"/>
          <ac:spMkLst>
            <pc:docMk/>
            <pc:sldMk cId="3432624346" sldId="383"/>
            <ac:spMk id="3" creationId="{4B6253A9-3745-4284-9A42-0FC80DB14A1D}"/>
          </ac:spMkLst>
        </pc:spChg>
      </pc:sldChg>
      <pc:sldChg chg="modSp add">
        <pc:chgData name="Campbell, Heather M" userId="S::campbehm@buffalostate.edu::42863e38-3a9e-4364-9eec-701cfe8ec350" providerId="AD" clId="Web-{A9BC4353-9015-F151-A0BA-291762B4E4ED}" dt="2021-08-11T17:42:02.790" v="806" actId="20577"/>
        <pc:sldMkLst>
          <pc:docMk/>
          <pc:sldMk cId="1722866867" sldId="384"/>
        </pc:sldMkLst>
        <pc:spChg chg="mod">
          <ac:chgData name="Campbell, Heather M" userId="S::campbehm@buffalostate.edu::42863e38-3a9e-4364-9eec-701cfe8ec350" providerId="AD" clId="Web-{A9BC4353-9015-F151-A0BA-291762B4E4ED}" dt="2021-08-11T17:42:02.790" v="806" actId="20577"/>
          <ac:spMkLst>
            <pc:docMk/>
            <pc:sldMk cId="1722866867" sldId="384"/>
            <ac:spMk id="3" creationId="{FA82A962-0186-ED43-B674-2BBE9D3AE717}"/>
          </ac:spMkLst>
        </pc:spChg>
        <pc:spChg chg="mod">
          <ac:chgData name="Campbell, Heather M" userId="S::campbehm@buffalostate.edu::42863e38-3a9e-4364-9eec-701cfe8ec350" providerId="AD" clId="Web-{A9BC4353-9015-F151-A0BA-291762B4E4ED}" dt="2021-08-11T17:41:46.836" v="797" actId="20577"/>
          <ac:spMkLst>
            <pc:docMk/>
            <pc:sldMk cId="1722866867" sldId="384"/>
            <ac:spMk id="78" creationId="{00000000-0000-0000-0000-000000000000}"/>
          </ac:spMkLst>
        </pc:spChg>
      </pc:sldChg>
      <pc:sldChg chg="modSp add">
        <pc:chgData name="Campbell, Heather M" userId="S::campbehm@buffalostate.edu::42863e38-3a9e-4364-9eec-701cfe8ec350" providerId="AD" clId="Web-{A9BC4353-9015-F151-A0BA-291762B4E4ED}" dt="2021-08-11T17:42:09.931" v="808" actId="20577"/>
        <pc:sldMkLst>
          <pc:docMk/>
          <pc:sldMk cId="852963428" sldId="385"/>
        </pc:sldMkLst>
        <pc:spChg chg="mod">
          <ac:chgData name="Campbell, Heather M" userId="S::campbehm@buffalostate.edu::42863e38-3a9e-4364-9eec-701cfe8ec350" providerId="AD" clId="Web-{A9BC4353-9015-F151-A0BA-291762B4E4ED}" dt="2021-08-11T17:42:09.931" v="808" actId="20577"/>
          <ac:spMkLst>
            <pc:docMk/>
            <pc:sldMk cId="852963428" sldId="385"/>
            <ac:spMk id="3" creationId="{A8D76629-0896-4465-9D3F-19106DE81216}"/>
          </ac:spMkLst>
        </pc:spChg>
        <pc:spChg chg="mod">
          <ac:chgData name="Campbell, Heather M" userId="S::campbehm@buffalostate.edu::42863e38-3a9e-4364-9eec-701cfe8ec350" providerId="AD" clId="Web-{A9BC4353-9015-F151-A0BA-291762B4E4ED}" dt="2021-08-11T17:41:26.429" v="796" actId="20577"/>
          <ac:spMkLst>
            <pc:docMk/>
            <pc:sldMk cId="852963428" sldId="385"/>
            <ac:spMk id="86" creationId="{00000000-0000-0000-0000-000000000000}"/>
          </ac:spMkLst>
        </pc:spChg>
      </pc:sldChg>
      <pc:sldChg chg="modSp add replId">
        <pc:chgData name="Campbell, Heather M" userId="S::campbehm@buffalostate.edu::42863e38-3a9e-4364-9eec-701cfe8ec350" providerId="AD" clId="Web-{A9BC4353-9015-F151-A0BA-291762B4E4ED}" dt="2021-08-10T21:04:20.397" v="580" actId="20577"/>
        <pc:sldMkLst>
          <pc:docMk/>
          <pc:sldMk cId="1031059306" sldId="386"/>
        </pc:sldMkLst>
        <pc:spChg chg="mod">
          <ac:chgData name="Campbell, Heather M" userId="S::campbehm@buffalostate.edu::42863e38-3a9e-4364-9eec-701cfe8ec350" providerId="AD" clId="Web-{A9BC4353-9015-F151-A0BA-291762B4E4ED}" dt="2021-08-10T21:04:20.397" v="580" actId="20577"/>
          <ac:spMkLst>
            <pc:docMk/>
            <pc:sldMk cId="1031059306" sldId="386"/>
            <ac:spMk id="3" creationId="{4B6253A9-3745-4284-9A42-0FC80DB14A1D}"/>
          </ac:spMkLst>
        </pc:spChg>
      </pc:sldChg>
      <pc:sldChg chg="modSp add replId">
        <pc:chgData name="Campbell, Heather M" userId="S::campbehm@buffalostate.edu::42863e38-3a9e-4364-9eec-701cfe8ec350" providerId="AD" clId="Web-{A9BC4353-9015-F151-A0BA-291762B4E4ED}" dt="2021-08-10T21:04:32.773" v="583" actId="20577"/>
        <pc:sldMkLst>
          <pc:docMk/>
          <pc:sldMk cId="2799626206" sldId="387"/>
        </pc:sldMkLst>
        <pc:spChg chg="mod">
          <ac:chgData name="Campbell, Heather M" userId="S::campbehm@buffalostate.edu::42863e38-3a9e-4364-9eec-701cfe8ec350" providerId="AD" clId="Web-{A9BC4353-9015-F151-A0BA-291762B4E4ED}" dt="2021-08-10T21:04:32.773" v="583" actId="20577"/>
          <ac:spMkLst>
            <pc:docMk/>
            <pc:sldMk cId="2799626206" sldId="387"/>
            <ac:spMk id="3" creationId="{4B6253A9-3745-4284-9A42-0FC80DB14A1D}"/>
          </ac:spMkLst>
        </pc:spChg>
      </pc:sldChg>
      <pc:sldChg chg="modSp add replId">
        <pc:chgData name="Campbell, Heather M" userId="S::campbehm@buffalostate.edu::42863e38-3a9e-4364-9eec-701cfe8ec350" providerId="AD" clId="Web-{A9BC4353-9015-F151-A0BA-291762B4E4ED}" dt="2021-08-10T21:04:42.851" v="587" actId="20577"/>
        <pc:sldMkLst>
          <pc:docMk/>
          <pc:sldMk cId="3707863459" sldId="388"/>
        </pc:sldMkLst>
        <pc:spChg chg="mod">
          <ac:chgData name="Campbell, Heather M" userId="S::campbehm@buffalostate.edu::42863e38-3a9e-4364-9eec-701cfe8ec350" providerId="AD" clId="Web-{A9BC4353-9015-F151-A0BA-291762B4E4ED}" dt="2021-08-10T21:04:42.851" v="587" actId="20577"/>
          <ac:spMkLst>
            <pc:docMk/>
            <pc:sldMk cId="3707863459" sldId="388"/>
            <ac:spMk id="3" creationId="{4B6253A9-3745-4284-9A42-0FC80DB14A1D}"/>
          </ac:spMkLst>
        </pc:spChg>
      </pc:sldChg>
      <pc:sldChg chg="modSp add replId">
        <pc:chgData name="Campbell, Heather M" userId="S::campbehm@buffalostate.edu::42863e38-3a9e-4364-9eec-701cfe8ec350" providerId="AD" clId="Web-{A9BC4353-9015-F151-A0BA-291762B4E4ED}" dt="2021-08-10T21:04:55.617" v="589" actId="20577"/>
        <pc:sldMkLst>
          <pc:docMk/>
          <pc:sldMk cId="314640713" sldId="389"/>
        </pc:sldMkLst>
        <pc:spChg chg="mod">
          <ac:chgData name="Campbell, Heather M" userId="S::campbehm@buffalostate.edu::42863e38-3a9e-4364-9eec-701cfe8ec350" providerId="AD" clId="Web-{A9BC4353-9015-F151-A0BA-291762B4E4ED}" dt="2021-08-10T21:04:55.617" v="589" actId="20577"/>
          <ac:spMkLst>
            <pc:docMk/>
            <pc:sldMk cId="314640713" sldId="389"/>
            <ac:spMk id="3" creationId="{4B6253A9-3745-4284-9A42-0FC80DB14A1D}"/>
          </ac:spMkLst>
        </pc:spChg>
      </pc:sldChg>
      <pc:sldChg chg="modSp add replId">
        <pc:chgData name="Campbell, Heather M" userId="S::campbehm@buffalostate.edu::42863e38-3a9e-4364-9eec-701cfe8ec350" providerId="AD" clId="Web-{A9BC4353-9015-F151-A0BA-291762B4E4ED}" dt="2021-08-10T21:05:15.102" v="592" actId="20577"/>
        <pc:sldMkLst>
          <pc:docMk/>
          <pc:sldMk cId="3654208546" sldId="390"/>
        </pc:sldMkLst>
        <pc:spChg chg="mod">
          <ac:chgData name="Campbell, Heather M" userId="S::campbehm@buffalostate.edu::42863e38-3a9e-4364-9eec-701cfe8ec350" providerId="AD" clId="Web-{A9BC4353-9015-F151-A0BA-291762B4E4ED}" dt="2021-08-10T21:05:15.102" v="592" actId="20577"/>
          <ac:spMkLst>
            <pc:docMk/>
            <pc:sldMk cId="3654208546" sldId="390"/>
            <ac:spMk id="8" creationId="{D0B9A694-72A7-4DAC-9E44-C8D5FF4A01E8}"/>
          </ac:spMkLst>
        </pc:spChg>
      </pc:sldChg>
      <pc:sldChg chg="modSp add del replId">
        <pc:chgData name="Campbell, Heather M" userId="S::campbehm@buffalostate.edu::42863e38-3a9e-4364-9eec-701cfe8ec350" providerId="AD" clId="Web-{A9BC4353-9015-F151-A0BA-291762B4E4ED}" dt="2021-08-10T21:09:08.280" v="659"/>
        <pc:sldMkLst>
          <pc:docMk/>
          <pc:sldMk cId="1004982862" sldId="391"/>
        </pc:sldMkLst>
        <pc:spChg chg="mod">
          <ac:chgData name="Campbell, Heather M" userId="S::campbehm@buffalostate.edu::42863e38-3a9e-4364-9eec-701cfe8ec350" providerId="AD" clId="Web-{A9BC4353-9015-F151-A0BA-291762B4E4ED}" dt="2021-08-10T21:05:59.931" v="611" actId="20577"/>
          <ac:spMkLst>
            <pc:docMk/>
            <pc:sldMk cId="1004982862" sldId="391"/>
            <ac:spMk id="8" creationId="{D0B9A694-72A7-4DAC-9E44-C8D5FF4A01E8}"/>
          </ac:spMkLst>
        </pc:spChg>
      </pc:sldChg>
      <pc:sldChg chg="delSp modSp add">
        <pc:chgData name="Campbell, Heather M" userId="S::campbehm@buffalostate.edu::42863e38-3a9e-4364-9eec-701cfe8ec350" providerId="AD" clId="Web-{A9BC4353-9015-F151-A0BA-291762B4E4ED}" dt="2021-08-11T18:01:51.054" v="1109"/>
        <pc:sldMkLst>
          <pc:docMk/>
          <pc:sldMk cId="3511812527" sldId="392"/>
        </pc:sldMkLst>
        <pc:spChg chg="mod">
          <ac:chgData name="Campbell, Heather M" userId="S::campbehm@buffalostate.edu::42863e38-3a9e-4364-9eec-701cfe8ec350" providerId="AD" clId="Web-{A9BC4353-9015-F151-A0BA-291762B4E4ED}" dt="2021-08-11T18:01:47.460" v="1107" actId="1076"/>
          <ac:spMkLst>
            <pc:docMk/>
            <pc:sldMk cId="3511812527" sldId="392"/>
            <ac:spMk id="4" creationId="{2F2E8134-9D44-4857-AE29-A12077DA0662}"/>
          </ac:spMkLst>
        </pc:spChg>
        <pc:spChg chg="del">
          <ac:chgData name="Campbell, Heather M" userId="S::campbehm@buffalostate.edu::42863e38-3a9e-4364-9eec-701cfe8ec350" providerId="AD" clId="Web-{A9BC4353-9015-F151-A0BA-291762B4E4ED}" dt="2021-08-11T18:01:51.054" v="1109"/>
          <ac:spMkLst>
            <pc:docMk/>
            <pc:sldMk cId="3511812527" sldId="392"/>
            <ac:spMk id="10" creationId="{69C13BFE-2D37-4EF7-A5B8-B30819537008}"/>
          </ac:spMkLst>
        </pc:spChg>
        <pc:spChg chg="del">
          <ac:chgData name="Campbell, Heather M" userId="S::campbehm@buffalostate.edu::42863e38-3a9e-4364-9eec-701cfe8ec350" providerId="AD" clId="Web-{A9BC4353-9015-F151-A0BA-291762B4E4ED}" dt="2021-08-11T18:01:49.320" v="1108"/>
          <ac:spMkLst>
            <pc:docMk/>
            <pc:sldMk cId="3511812527" sldId="392"/>
            <ac:spMk id="11" creationId="{9F60BF54-A2BF-4B09-8F79-7DB74EDFF151}"/>
          </ac:spMkLst>
        </pc:spChg>
      </pc:sldChg>
      <pc:sldChg chg="add">
        <pc:chgData name="Campbell, Heather M" userId="S::campbehm@buffalostate.edu::42863e38-3a9e-4364-9eec-701cfe8ec350" providerId="AD" clId="Web-{A9BC4353-9015-F151-A0BA-291762B4E4ED}" dt="2021-08-10T21:07:30.621" v="629"/>
        <pc:sldMkLst>
          <pc:docMk/>
          <pc:sldMk cId="2180570949" sldId="393"/>
        </pc:sldMkLst>
      </pc:sldChg>
      <pc:sldChg chg="modSp add">
        <pc:chgData name="Campbell, Heather M" userId="S::campbehm@buffalostate.edu::42863e38-3a9e-4364-9eec-701cfe8ec350" providerId="AD" clId="Web-{A9BC4353-9015-F151-A0BA-291762B4E4ED}" dt="2021-08-11T18:01:22.802" v="1101" actId="20577"/>
        <pc:sldMkLst>
          <pc:docMk/>
          <pc:sldMk cId="690280101" sldId="394"/>
        </pc:sldMkLst>
        <pc:spChg chg="mod">
          <ac:chgData name="Campbell, Heather M" userId="S::campbehm@buffalostate.edu::42863e38-3a9e-4364-9eec-701cfe8ec350" providerId="AD" clId="Web-{A9BC4353-9015-F151-A0BA-291762B4E4ED}" dt="2021-08-11T18:01:22.802" v="1101" actId="20577"/>
          <ac:spMkLst>
            <pc:docMk/>
            <pc:sldMk cId="690280101" sldId="394"/>
            <ac:spMk id="14" creationId="{ABF51CA5-8F0A-4566-8D61-4B4E076FB8B3}"/>
          </ac:spMkLst>
        </pc:spChg>
      </pc:sldChg>
      <pc:sldChg chg="add">
        <pc:chgData name="Campbell, Heather M" userId="S::campbehm@buffalostate.edu::42863e38-3a9e-4364-9eec-701cfe8ec350" providerId="AD" clId="Web-{A9BC4353-9015-F151-A0BA-291762B4E4ED}" dt="2021-08-10T21:07:31.137" v="631"/>
        <pc:sldMkLst>
          <pc:docMk/>
          <pc:sldMk cId="902972756" sldId="395"/>
        </pc:sldMkLst>
      </pc:sldChg>
      <pc:sldChg chg="addSp modSp add">
        <pc:chgData name="Campbell, Heather M" userId="S::campbehm@buffalostate.edu::42863e38-3a9e-4364-9eec-701cfe8ec350" providerId="AD" clId="Web-{A9BC4353-9015-F151-A0BA-291762B4E4ED}" dt="2021-08-11T18:01:04.848" v="1099" actId="20577"/>
        <pc:sldMkLst>
          <pc:docMk/>
          <pc:sldMk cId="2743706718" sldId="396"/>
        </pc:sldMkLst>
        <pc:spChg chg="add mod">
          <ac:chgData name="Campbell, Heather M" userId="S::campbehm@buffalostate.edu::42863e38-3a9e-4364-9eec-701cfe8ec350" providerId="AD" clId="Web-{A9BC4353-9015-F151-A0BA-291762B4E4ED}" dt="2021-08-11T18:00:59.879" v="1097" actId="20577"/>
          <ac:spMkLst>
            <pc:docMk/>
            <pc:sldMk cId="2743706718" sldId="396"/>
            <ac:spMk id="2" creationId="{A8186FD9-230F-48EF-AD15-E160B6C0E66D}"/>
          </ac:spMkLst>
        </pc:spChg>
        <pc:spChg chg="mod">
          <ac:chgData name="Campbell, Heather M" userId="S::campbehm@buffalostate.edu::42863e38-3a9e-4364-9eec-701cfe8ec350" providerId="AD" clId="Web-{A9BC4353-9015-F151-A0BA-291762B4E4ED}" dt="2021-08-11T18:01:04.848" v="1099" actId="20577"/>
          <ac:spMkLst>
            <pc:docMk/>
            <pc:sldMk cId="2743706718" sldId="396"/>
            <ac:spMk id="6" creationId="{6DBD3AC1-83C4-489F-9DB9-D751C73B5070}"/>
          </ac:spMkLst>
        </pc:spChg>
      </pc:sldChg>
      <pc:sldChg chg="delSp modSp add">
        <pc:chgData name="Campbell, Heather M" userId="S::campbehm@buffalostate.edu::42863e38-3a9e-4364-9eec-701cfe8ec350" providerId="AD" clId="Web-{A9BC4353-9015-F151-A0BA-291762B4E4ED}" dt="2021-08-11T17:59:53.781" v="1079" actId="1076"/>
        <pc:sldMkLst>
          <pc:docMk/>
          <pc:sldMk cId="994469371" sldId="397"/>
        </pc:sldMkLst>
        <pc:spChg chg="mod">
          <ac:chgData name="Campbell, Heather M" userId="S::campbehm@buffalostate.edu::42863e38-3a9e-4364-9eec-701cfe8ec350" providerId="AD" clId="Web-{A9BC4353-9015-F151-A0BA-291762B4E4ED}" dt="2021-08-11T17:59:53.781" v="1079" actId="1076"/>
          <ac:spMkLst>
            <pc:docMk/>
            <pc:sldMk cId="994469371" sldId="397"/>
            <ac:spMk id="3" creationId="{D6396396-E0C7-4544-931D-AC8A831877B2}"/>
          </ac:spMkLst>
        </pc:spChg>
        <pc:spChg chg="mod">
          <ac:chgData name="Campbell, Heather M" userId="S::campbehm@buffalostate.edu::42863e38-3a9e-4364-9eec-701cfe8ec350" providerId="AD" clId="Web-{A9BC4353-9015-F151-A0BA-291762B4E4ED}" dt="2021-08-11T17:52:56.035" v="997" actId="1076"/>
          <ac:spMkLst>
            <pc:docMk/>
            <pc:sldMk cId="994469371" sldId="397"/>
            <ac:spMk id="4" creationId="{2F2E8134-9D44-4857-AE29-A12077DA0662}"/>
          </ac:spMkLst>
        </pc:spChg>
        <pc:spChg chg="del">
          <ac:chgData name="Campbell, Heather M" userId="S::campbehm@buffalostate.edu::42863e38-3a9e-4364-9eec-701cfe8ec350" providerId="AD" clId="Web-{A9BC4353-9015-F151-A0BA-291762B4E4ED}" dt="2021-08-11T17:52:59.879" v="999"/>
          <ac:spMkLst>
            <pc:docMk/>
            <pc:sldMk cId="994469371" sldId="397"/>
            <ac:spMk id="10" creationId="{69C13BFE-2D37-4EF7-A5B8-B30819537008}"/>
          </ac:spMkLst>
        </pc:spChg>
        <pc:spChg chg="del">
          <ac:chgData name="Campbell, Heather M" userId="S::campbehm@buffalostate.edu::42863e38-3a9e-4364-9eec-701cfe8ec350" providerId="AD" clId="Web-{A9BC4353-9015-F151-A0BA-291762B4E4ED}" dt="2021-08-11T17:52:57.457" v="998"/>
          <ac:spMkLst>
            <pc:docMk/>
            <pc:sldMk cId="994469371" sldId="397"/>
            <ac:spMk id="11" creationId="{9F60BF54-A2BF-4B09-8F79-7DB74EDFF151}"/>
          </ac:spMkLst>
        </pc:spChg>
        <pc:spChg chg="mod">
          <ac:chgData name="Campbell, Heather M" userId="S::campbehm@buffalostate.edu::42863e38-3a9e-4364-9eec-701cfe8ec350" providerId="AD" clId="Web-{A9BC4353-9015-F151-A0BA-291762B4E4ED}" dt="2021-08-11T17:58:10.243" v="1057" actId="1076"/>
          <ac:spMkLst>
            <pc:docMk/>
            <pc:sldMk cId="994469371" sldId="397"/>
            <ac:spMk id="20" creationId="{B2B43261-4EE6-4EF2-8C8C-9C6B1BB47131}"/>
          </ac:spMkLst>
        </pc:spChg>
        <pc:spChg chg="mod">
          <ac:chgData name="Campbell, Heather M" userId="S::campbehm@buffalostate.edu::42863e38-3a9e-4364-9eec-701cfe8ec350" providerId="AD" clId="Web-{A9BC4353-9015-F151-A0BA-291762B4E4ED}" dt="2021-08-11T17:58:03.977" v="1056" actId="1076"/>
          <ac:spMkLst>
            <pc:docMk/>
            <pc:sldMk cId="994469371" sldId="397"/>
            <ac:spMk id="21" creationId="{DA02E827-91CF-4D92-AC54-DBD0F46D1CB6}"/>
          </ac:spMkLst>
        </pc:spChg>
        <pc:spChg chg="mod">
          <ac:chgData name="Campbell, Heather M" userId="S::campbehm@buffalostate.edu::42863e38-3a9e-4364-9eec-701cfe8ec350" providerId="AD" clId="Web-{A9BC4353-9015-F151-A0BA-291762B4E4ED}" dt="2021-08-11T17:58:00.414" v="1055" actId="1076"/>
          <ac:spMkLst>
            <pc:docMk/>
            <pc:sldMk cId="994469371" sldId="397"/>
            <ac:spMk id="22" creationId="{CB7967DC-91C8-41E8-8F60-BC3500A49CA1}"/>
          </ac:spMkLst>
        </pc:spChg>
        <pc:spChg chg="mod">
          <ac:chgData name="Campbell, Heather M" userId="S::campbehm@buffalostate.edu::42863e38-3a9e-4364-9eec-701cfe8ec350" providerId="AD" clId="Web-{A9BC4353-9015-F151-A0BA-291762B4E4ED}" dt="2021-08-11T17:56:03.641" v="1032" actId="1076"/>
          <ac:spMkLst>
            <pc:docMk/>
            <pc:sldMk cId="994469371" sldId="397"/>
            <ac:spMk id="23" creationId="{A88C324B-06C4-401E-8548-344635C85A73}"/>
          </ac:spMkLst>
        </pc:spChg>
        <pc:spChg chg="mod">
          <ac:chgData name="Campbell, Heather M" userId="S::campbehm@buffalostate.edu::42863e38-3a9e-4364-9eec-701cfe8ec350" providerId="AD" clId="Web-{A9BC4353-9015-F151-A0BA-291762B4E4ED}" dt="2021-08-11T17:56:21.767" v="1036" actId="1076"/>
          <ac:spMkLst>
            <pc:docMk/>
            <pc:sldMk cId="994469371" sldId="397"/>
            <ac:spMk id="24" creationId="{8D47C8B0-C68F-448C-BBF9-23E5B55B0CCC}"/>
          </ac:spMkLst>
        </pc:spChg>
        <pc:spChg chg="mod">
          <ac:chgData name="Campbell, Heather M" userId="S::campbehm@buffalostate.edu::42863e38-3a9e-4364-9eec-701cfe8ec350" providerId="AD" clId="Web-{A9BC4353-9015-F151-A0BA-291762B4E4ED}" dt="2021-08-11T17:56:32.737" v="1037" actId="1076"/>
          <ac:spMkLst>
            <pc:docMk/>
            <pc:sldMk cId="994469371" sldId="397"/>
            <ac:spMk id="25" creationId="{1ED2D95A-BF3D-447A-8C5A-915228ABEE05}"/>
          </ac:spMkLst>
        </pc:spChg>
        <pc:spChg chg="mod ord">
          <ac:chgData name="Campbell, Heather M" userId="S::campbehm@buffalostate.edu::42863e38-3a9e-4364-9eec-701cfe8ec350" providerId="AD" clId="Web-{A9BC4353-9015-F151-A0BA-291762B4E4ED}" dt="2021-08-11T17:55:56.813" v="1030" actId="1076"/>
          <ac:spMkLst>
            <pc:docMk/>
            <pc:sldMk cId="994469371" sldId="397"/>
            <ac:spMk id="26" creationId="{F89132F4-B7BF-47E8-8EA8-059B22BEE824}"/>
          </ac:spMkLst>
        </pc:spChg>
        <pc:spChg chg="mod">
          <ac:chgData name="Campbell, Heather M" userId="S::campbehm@buffalostate.edu::42863e38-3a9e-4364-9eec-701cfe8ec350" providerId="AD" clId="Web-{A9BC4353-9015-F151-A0BA-291762B4E4ED}" dt="2021-08-11T17:53:16.959" v="1004" actId="20577"/>
          <ac:spMkLst>
            <pc:docMk/>
            <pc:sldMk cId="994469371" sldId="397"/>
            <ac:spMk id="27" creationId="{35941F00-178C-407F-8E4A-00A5099D622D}"/>
          </ac:spMkLst>
        </pc:spChg>
        <pc:spChg chg="mod">
          <ac:chgData name="Campbell, Heather M" userId="S::campbehm@buffalostate.edu::42863e38-3a9e-4364-9eec-701cfe8ec350" providerId="AD" clId="Web-{A9BC4353-9015-F151-A0BA-291762B4E4ED}" dt="2021-08-11T17:56:41.144" v="1038" actId="1076"/>
          <ac:spMkLst>
            <pc:docMk/>
            <pc:sldMk cId="994469371" sldId="397"/>
            <ac:spMk id="28" creationId="{F03BF7F2-91BB-47EE-B5D2-621BF63C3E3E}"/>
          </ac:spMkLst>
        </pc:spChg>
        <pc:spChg chg="mod">
          <ac:chgData name="Campbell, Heather M" userId="S::campbehm@buffalostate.edu::42863e38-3a9e-4364-9eec-701cfe8ec350" providerId="AD" clId="Web-{A9BC4353-9015-F151-A0BA-291762B4E4ED}" dt="2021-08-11T17:56:15.361" v="1035" actId="1076"/>
          <ac:spMkLst>
            <pc:docMk/>
            <pc:sldMk cId="994469371" sldId="397"/>
            <ac:spMk id="29" creationId="{7FBACC74-527A-4170-817F-E5B7E289CC00}"/>
          </ac:spMkLst>
        </pc:spChg>
        <pc:grpChg chg="mod ord">
          <ac:chgData name="Campbell, Heather M" userId="S::campbehm@buffalostate.edu::42863e38-3a9e-4364-9eec-701cfe8ec350" providerId="AD" clId="Web-{A9BC4353-9015-F151-A0BA-291762B4E4ED}" dt="2021-08-11T17:57:49.867" v="1053" actId="1076"/>
          <ac:grpSpMkLst>
            <pc:docMk/>
            <pc:sldMk cId="994469371" sldId="397"/>
            <ac:grpSpMk id="17" creationId="{3917AB81-F29D-4E78-BC4B-B9F94DC5DB7B}"/>
          </ac:grpSpMkLst>
        </pc:grpChg>
        <pc:cxnChg chg="mod">
          <ac:chgData name="Campbell, Heather M" userId="S::campbehm@buffalostate.edu::42863e38-3a9e-4364-9eec-701cfe8ec350" providerId="AD" clId="Web-{A9BC4353-9015-F151-A0BA-291762B4E4ED}" dt="2021-08-11T17:59:46.765" v="1078" actId="14100"/>
          <ac:cxnSpMkLst>
            <pc:docMk/>
            <pc:sldMk cId="994469371" sldId="397"/>
            <ac:cxnSpMk id="30" creationId="{D5C39626-9B35-4F29-8C21-06803D6F5C27}"/>
          </ac:cxnSpMkLst>
        </pc:cxnChg>
        <pc:cxnChg chg="mod">
          <ac:chgData name="Campbell, Heather M" userId="S::campbehm@buffalostate.edu::42863e38-3a9e-4364-9eec-701cfe8ec350" providerId="AD" clId="Web-{A9BC4353-9015-F151-A0BA-291762B4E4ED}" dt="2021-08-11T17:59:14.872" v="1072"/>
          <ac:cxnSpMkLst>
            <pc:docMk/>
            <pc:sldMk cId="994469371" sldId="397"/>
            <ac:cxnSpMk id="32" creationId="{6815CD08-F5A8-4E0A-B2A9-987E81A0E21C}"/>
          </ac:cxnSpMkLst>
        </pc:cxnChg>
        <pc:cxnChg chg="mod">
          <ac:chgData name="Campbell, Heather M" userId="S::campbehm@buffalostate.edu::42863e38-3a9e-4364-9eec-701cfe8ec350" providerId="AD" clId="Web-{A9BC4353-9015-F151-A0BA-291762B4E4ED}" dt="2021-08-11T17:59:39.139" v="1077"/>
          <ac:cxnSpMkLst>
            <pc:docMk/>
            <pc:sldMk cId="994469371" sldId="397"/>
            <ac:cxnSpMk id="33" creationId="{4B4E0EDB-31B0-43CB-A53D-2494513E0E22}"/>
          </ac:cxnSpMkLst>
        </pc:cxnChg>
        <pc:cxnChg chg="mod">
          <ac:chgData name="Campbell, Heather M" userId="S::campbehm@buffalostate.edu::42863e38-3a9e-4364-9eec-701cfe8ec350" providerId="AD" clId="Web-{A9BC4353-9015-F151-A0BA-291762B4E4ED}" dt="2021-08-11T17:59:33.045" v="1076"/>
          <ac:cxnSpMkLst>
            <pc:docMk/>
            <pc:sldMk cId="994469371" sldId="397"/>
            <ac:cxnSpMk id="34" creationId="{BEEBF6E6-8C71-4DE1-8076-F96D93A88402}"/>
          </ac:cxnSpMkLst>
        </pc:cxnChg>
        <pc:cxnChg chg="mod">
          <ac:chgData name="Campbell, Heather M" userId="S::campbehm@buffalostate.edu::42863e38-3a9e-4364-9eec-701cfe8ec350" providerId="AD" clId="Web-{A9BC4353-9015-F151-A0BA-291762B4E4ED}" dt="2021-08-11T17:59:23.748" v="1074"/>
          <ac:cxnSpMkLst>
            <pc:docMk/>
            <pc:sldMk cId="994469371" sldId="397"/>
            <ac:cxnSpMk id="35" creationId="{33E5FCC0-F8B2-40AC-91FE-CAFF33F24E5E}"/>
          </ac:cxnSpMkLst>
        </pc:cxnChg>
        <pc:cxnChg chg="mod">
          <ac:chgData name="Campbell, Heather M" userId="S::campbehm@buffalostate.edu::42863e38-3a9e-4364-9eec-701cfe8ec350" providerId="AD" clId="Web-{A9BC4353-9015-F151-A0BA-291762B4E4ED}" dt="2021-08-11T17:59:19.451" v="1073"/>
          <ac:cxnSpMkLst>
            <pc:docMk/>
            <pc:sldMk cId="994469371" sldId="397"/>
            <ac:cxnSpMk id="36" creationId="{B7829C13-CA2C-47F4-B4C7-9CC093629DB1}"/>
          </ac:cxnSpMkLst>
        </pc:cxnChg>
      </pc:sldChg>
      <pc:sldChg chg="add">
        <pc:chgData name="Campbell, Heather M" userId="S::campbehm@buffalostate.edu::42863e38-3a9e-4364-9eec-701cfe8ec350" providerId="AD" clId="Web-{A9BC4353-9015-F151-A0BA-291762B4E4ED}" dt="2021-08-10T21:07:31.590" v="634"/>
        <pc:sldMkLst>
          <pc:docMk/>
          <pc:sldMk cId="3187758833" sldId="398"/>
        </pc:sldMkLst>
      </pc:sldChg>
      <pc:sldChg chg="add">
        <pc:chgData name="Campbell, Heather M" userId="S::campbehm@buffalostate.edu::42863e38-3a9e-4364-9eec-701cfe8ec350" providerId="AD" clId="Web-{A9BC4353-9015-F151-A0BA-291762B4E4ED}" dt="2021-08-10T21:07:32.028" v="635"/>
        <pc:sldMkLst>
          <pc:docMk/>
          <pc:sldMk cId="2037830744" sldId="399"/>
        </pc:sldMkLst>
      </pc:sldChg>
      <pc:sldChg chg="modSp add">
        <pc:chgData name="Campbell, Heather M" userId="S::campbehm@buffalostate.edu::42863e38-3a9e-4364-9eec-701cfe8ec350" providerId="AD" clId="Web-{A9BC4353-9015-F151-A0BA-291762B4E4ED}" dt="2021-08-11T17:52:36.315" v="991" actId="1076"/>
        <pc:sldMkLst>
          <pc:docMk/>
          <pc:sldMk cId="953404791" sldId="400"/>
        </pc:sldMkLst>
        <pc:spChg chg="mod">
          <ac:chgData name="Campbell, Heather M" userId="S::campbehm@buffalostate.edu::42863e38-3a9e-4364-9eec-701cfe8ec350" providerId="AD" clId="Web-{A9BC4353-9015-F151-A0BA-291762B4E4ED}" dt="2021-08-11T17:52:20.455" v="988" actId="20577"/>
          <ac:spMkLst>
            <pc:docMk/>
            <pc:sldMk cId="953404791" sldId="400"/>
            <ac:spMk id="3" creationId="{67826C10-257C-4B6D-96ED-637EB6CC5571}"/>
          </ac:spMkLst>
        </pc:spChg>
        <pc:spChg chg="mod">
          <ac:chgData name="Campbell, Heather M" userId="S::campbehm@buffalostate.edu::42863e38-3a9e-4364-9eec-701cfe8ec350" providerId="AD" clId="Web-{A9BC4353-9015-F151-A0BA-291762B4E4ED}" dt="2021-08-11T17:52:36.315" v="991" actId="1076"/>
          <ac:spMkLst>
            <pc:docMk/>
            <pc:sldMk cId="953404791" sldId="400"/>
            <ac:spMk id="4" creationId="{FAF1131D-E296-4495-AF0D-E4A2B02BD68B}"/>
          </ac:spMkLst>
        </pc:spChg>
        <pc:spChg chg="mod">
          <ac:chgData name="Campbell, Heather M" userId="S::campbehm@buffalostate.edu::42863e38-3a9e-4364-9eec-701cfe8ec350" providerId="AD" clId="Web-{A9BC4353-9015-F151-A0BA-291762B4E4ED}" dt="2021-08-11T17:52:31.596" v="989" actId="1076"/>
          <ac:spMkLst>
            <pc:docMk/>
            <pc:sldMk cId="953404791" sldId="400"/>
            <ac:spMk id="79" creationId="{00000000-0000-0000-0000-000000000000}"/>
          </ac:spMkLst>
        </pc:spChg>
        <pc:grpChg chg="mod">
          <ac:chgData name="Campbell, Heather M" userId="S::campbehm@buffalostate.edu::42863e38-3a9e-4364-9eec-701cfe8ec350" providerId="AD" clId="Web-{A9BC4353-9015-F151-A0BA-291762B4E4ED}" dt="2021-08-11T17:52:31.721" v="990" actId="1076"/>
          <ac:grpSpMkLst>
            <pc:docMk/>
            <pc:sldMk cId="953404791" sldId="400"/>
            <ac:grpSpMk id="6" creationId="{9BD9ED1F-5730-4659-A722-5EAF57473F88}"/>
          </ac:grpSpMkLst>
        </pc:grpChg>
      </pc:sldChg>
      <pc:sldChg chg="add">
        <pc:chgData name="Campbell, Heather M" userId="S::campbehm@buffalostate.edu::42863e38-3a9e-4364-9eec-701cfe8ec350" providerId="AD" clId="Web-{A9BC4353-9015-F151-A0BA-291762B4E4ED}" dt="2021-08-10T21:07:32.309" v="637"/>
        <pc:sldMkLst>
          <pc:docMk/>
          <pc:sldMk cId="2926955440" sldId="401"/>
        </pc:sldMkLst>
      </pc:sldChg>
      <pc:sldChg chg="addSp delSp modSp add">
        <pc:chgData name="Campbell, Heather M" userId="S::campbehm@buffalostate.edu::42863e38-3a9e-4364-9eec-701cfe8ec350" providerId="AD" clId="Web-{A9BC4353-9015-F151-A0BA-291762B4E4ED}" dt="2021-08-11T17:51:59.876" v="986" actId="1076"/>
        <pc:sldMkLst>
          <pc:docMk/>
          <pc:sldMk cId="973414738" sldId="402"/>
        </pc:sldMkLst>
        <pc:spChg chg="mod">
          <ac:chgData name="Campbell, Heather M" userId="S::campbehm@buffalostate.edu::42863e38-3a9e-4364-9eec-701cfe8ec350" providerId="AD" clId="Web-{A9BC4353-9015-F151-A0BA-291762B4E4ED}" dt="2021-08-11T17:50:02.540" v="973" actId="1076"/>
          <ac:spMkLst>
            <pc:docMk/>
            <pc:sldMk cId="973414738" sldId="402"/>
            <ac:spMk id="4" creationId="{2F2E8134-9D44-4857-AE29-A12077DA0662}"/>
          </ac:spMkLst>
        </pc:spChg>
        <pc:spChg chg="add mod ord">
          <ac:chgData name="Campbell, Heather M" userId="S::campbehm@buffalostate.edu::42863e38-3a9e-4364-9eec-701cfe8ec350" providerId="AD" clId="Web-{A9BC4353-9015-F151-A0BA-291762B4E4ED}" dt="2021-08-11T17:51:32.046" v="981"/>
          <ac:spMkLst>
            <pc:docMk/>
            <pc:sldMk cId="973414738" sldId="402"/>
            <ac:spMk id="5" creationId="{F4644C29-2696-4403-8EFB-E2C36322487E}"/>
          </ac:spMkLst>
        </pc:spChg>
        <pc:spChg chg="mod">
          <ac:chgData name="Campbell, Heather M" userId="S::campbehm@buffalostate.edu::42863e38-3a9e-4364-9eec-701cfe8ec350" providerId="AD" clId="Web-{A9BC4353-9015-F151-A0BA-291762B4E4ED}" dt="2021-08-11T17:50:45.418" v="976" actId="20577"/>
          <ac:spMkLst>
            <pc:docMk/>
            <pc:sldMk cId="973414738" sldId="402"/>
            <ac:spMk id="6" creationId="{7F8DD28F-0798-48AB-8770-364090E7225A}"/>
          </ac:spMkLst>
        </pc:spChg>
        <pc:spChg chg="mod">
          <ac:chgData name="Campbell, Heather M" userId="S::campbehm@buffalostate.edu::42863e38-3a9e-4364-9eec-701cfe8ec350" providerId="AD" clId="Web-{A9BC4353-9015-F151-A0BA-291762B4E4ED}" dt="2021-08-11T17:51:56.454" v="985" actId="1076"/>
          <ac:spMkLst>
            <pc:docMk/>
            <pc:sldMk cId="973414738" sldId="402"/>
            <ac:spMk id="8" creationId="{EB16E5EC-54A1-4353-90EE-9ECB832A1D79}"/>
          </ac:spMkLst>
        </pc:spChg>
        <pc:spChg chg="mod">
          <ac:chgData name="Campbell, Heather M" userId="S::campbehm@buffalostate.edu::42863e38-3a9e-4364-9eec-701cfe8ec350" providerId="AD" clId="Web-{A9BC4353-9015-F151-A0BA-291762B4E4ED}" dt="2021-08-11T17:51:38.624" v="982" actId="1076"/>
          <ac:spMkLst>
            <pc:docMk/>
            <pc:sldMk cId="973414738" sldId="402"/>
            <ac:spMk id="9" creationId="{849FD8AB-DE91-4BAD-9C8B-F581AC895945}"/>
          </ac:spMkLst>
        </pc:spChg>
        <pc:spChg chg="mod">
          <ac:chgData name="Campbell, Heather M" userId="S::campbehm@buffalostate.edu::42863e38-3a9e-4364-9eec-701cfe8ec350" providerId="AD" clId="Web-{A9BC4353-9015-F151-A0BA-291762B4E4ED}" dt="2021-08-11T17:51:59.876" v="986" actId="1076"/>
          <ac:spMkLst>
            <pc:docMk/>
            <pc:sldMk cId="973414738" sldId="402"/>
            <ac:spMk id="12" creationId="{3BADDE81-17B9-4263-9047-8C4156A20DAE}"/>
          </ac:spMkLst>
        </pc:spChg>
        <pc:spChg chg="mod">
          <ac:chgData name="Campbell, Heather M" userId="S::campbehm@buffalostate.edu::42863e38-3a9e-4364-9eec-701cfe8ec350" providerId="AD" clId="Web-{A9BC4353-9015-F151-A0BA-291762B4E4ED}" dt="2021-08-11T17:51:14.326" v="979" actId="1076"/>
          <ac:spMkLst>
            <pc:docMk/>
            <pc:sldMk cId="973414738" sldId="402"/>
            <ac:spMk id="13" creationId="{EC309214-2105-43E5-8FC7-FBC27B779A34}"/>
          </ac:spMkLst>
        </pc:spChg>
        <pc:spChg chg="mod">
          <ac:chgData name="Campbell, Heather M" userId="S::campbehm@buffalostate.edu::42863e38-3a9e-4364-9eec-701cfe8ec350" providerId="AD" clId="Web-{A9BC4353-9015-F151-A0BA-291762B4E4ED}" dt="2021-08-11T17:47:48.891" v="966" actId="1076"/>
          <ac:spMkLst>
            <pc:docMk/>
            <pc:sldMk cId="973414738" sldId="402"/>
            <ac:spMk id="87" creationId="{00000000-0000-0000-0000-000000000000}"/>
          </ac:spMkLst>
        </pc:spChg>
        <pc:grpChg chg="del">
          <ac:chgData name="Campbell, Heather M" userId="S::campbehm@buffalostate.edu::42863e38-3a9e-4364-9eec-701cfe8ec350" providerId="AD" clId="Web-{A9BC4353-9015-F151-A0BA-291762B4E4ED}" dt="2021-08-11T17:50:04.118" v="974"/>
          <ac:grpSpMkLst>
            <pc:docMk/>
            <pc:sldMk cId="973414738" sldId="402"/>
            <ac:grpSpMk id="3" creationId="{37EC3796-2ECD-45BB-95E1-ABFA6D056C69}"/>
          </ac:grpSpMkLst>
        </pc:grpChg>
        <pc:grpChg chg="mod">
          <ac:chgData name="Campbell, Heather M" userId="S::campbehm@buffalostate.edu::42863e38-3a9e-4364-9eec-701cfe8ec350" providerId="AD" clId="Web-{A9BC4353-9015-F151-A0BA-291762B4E4ED}" dt="2021-08-11T17:51:21.404" v="980" actId="1076"/>
          <ac:grpSpMkLst>
            <pc:docMk/>
            <pc:sldMk cId="973414738" sldId="402"/>
            <ac:grpSpMk id="14" creationId="{A51D4BF5-84F7-43FB-9DC8-CD929B7678D2}"/>
          </ac:grpSpMkLst>
        </pc:grpChg>
      </pc:sldChg>
      <pc:sldChg chg="add">
        <pc:chgData name="Campbell, Heather M" userId="S::campbehm@buffalostate.edu::42863e38-3a9e-4364-9eec-701cfe8ec350" providerId="AD" clId="Web-{A9BC4353-9015-F151-A0BA-291762B4E4ED}" dt="2021-08-10T21:07:32.700" v="639"/>
        <pc:sldMkLst>
          <pc:docMk/>
          <pc:sldMk cId="4159660726" sldId="403"/>
        </pc:sldMkLst>
      </pc:sldChg>
      <pc:sldChg chg="add">
        <pc:chgData name="Campbell, Heather M" userId="S::campbehm@buffalostate.edu::42863e38-3a9e-4364-9eec-701cfe8ec350" providerId="AD" clId="Web-{A9BC4353-9015-F151-A0BA-291762B4E4ED}" dt="2021-08-10T21:07:33.153" v="640"/>
        <pc:sldMkLst>
          <pc:docMk/>
          <pc:sldMk cId="193619610" sldId="404"/>
        </pc:sldMkLst>
      </pc:sldChg>
      <pc:sldChg chg="add">
        <pc:chgData name="Campbell, Heather M" userId="S::campbehm@buffalostate.edu::42863e38-3a9e-4364-9eec-701cfe8ec350" providerId="AD" clId="Web-{A9BC4353-9015-F151-A0BA-291762B4E4ED}" dt="2021-08-10T21:07:33.325" v="641"/>
        <pc:sldMkLst>
          <pc:docMk/>
          <pc:sldMk cId="3958664904" sldId="405"/>
        </pc:sldMkLst>
      </pc:sldChg>
      <pc:sldChg chg="add">
        <pc:chgData name="Campbell, Heather M" userId="S::campbehm@buffalostate.edu::42863e38-3a9e-4364-9eec-701cfe8ec350" providerId="AD" clId="Web-{A9BC4353-9015-F151-A0BA-291762B4E4ED}" dt="2021-08-10T21:07:33.590" v="642"/>
        <pc:sldMkLst>
          <pc:docMk/>
          <pc:sldMk cId="2230156663" sldId="406"/>
        </pc:sldMkLst>
      </pc:sldChg>
      <pc:sldChg chg="add">
        <pc:chgData name="Campbell, Heather M" userId="S::campbehm@buffalostate.edu::42863e38-3a9e-4364-9eec-701cfe8ec350" providerId="AD" clId="Web-{A9BC4353-9015-F151-A0BA-291762B4E4ED}" dt="2021-08-10T21:07:33.653" v="643"/>
        <pc:sldMkLst>
          <pc:docMk/>
          <pc:sldMk cId="4099911639" sldId="407"/>
        </pc:sldMkLst>
      </pc:sldChg>
      <pc:sldChg chg="modSp add replId">
        <pc:chgData name="Campbell, Heather M" userId="S::campbehm@buffalostate.edu::42863e38-3a9e-4364-9eec-701cfe8ec350" providerId="AD" clId="Web-{A9BC4353-9015-F151-A0BA-291762B4E4ED}" dt="2021-08-10T21:08:22.654" v="646" actId="20577"/>
        <pc:sldMkLst>
          <pc:docMk/>
          <pc:sldMk cId="214741245" sldId="408"/>
        </pc:sldMkLst>
        <pc:spChg chg="mod">
          <ac:chgData name="Campbell, Heather M" userId="S::campbehm@buffalostate.edu::42863e38-3a9e-4364-9eec-701cfe8ec350" providerId="AD" clId="Web-{A9BC4353-9015-F151-A0BA-291762B4E4ED}" dt="2021-08-10T21:08:22.654" v="646" actId="20577"/>
          <ac:spMkLst>
            <pc:docMk/>
            <pc:sldMk cId="214741245" sldId="408"/>
            <ac:spMk id="8" creationId="{D0B9A694-72A7-4DAC-9E44-C8D5FF4A01E8}"/>
          </ac:spMkLst>
        </pc:spChg>
      </pc:sldChg>
      <pc:sldChg chg="modSp add replId">
        <pc:chgData name="Campbell, Heather M" userId="S::campbehm@buffalostate.edu::42863e38-3a9e-4364-9eec-701cfe8ec350" providerId="AD" clId="Web-{A9BC4353-9015-F151-A0BA-291762B4E4ED}" dt="2021-08-10T21:08:48.280" v="651" actId="20577"/>
        <pc:sldMkLst>
          <pc:docMk/>
          <pc:sldMk cId="1965994299" sldId="409"/>
        </pc:sldMkLst>
        <pc:spChg chg="mod">
          <ac:chgData name="Campbell, Heather M" userId="S::campbehm@buffalostate.edu::42863e38-3a9e-4364-9eec-701cfe8ec350" providerId="AD" clId="Web-{A9BC4353-9015-F151-A0BA-291762B4E4ED}" dt="2021-08-10T21:08:48.280" v="651" actId="20577"/>
          <ac:spMkLst>
            <pc:docMk/>
            <pc:sldMk cId="1965994299" sldId="409"/>
            <ac:spMk id="8" creationId="{D0B9A694-72A7-4DAC-9E44-C8D5FF4A01E8}"/>
          </ac:spMkLst>
        </pc:spChg>
      </pc:sldChg>
      <pc:sldChg chg="add">
        <pc:chgData name="Campbell, Heather M" userId="S::campbehm@buffalostate.edu::42863e38-3a9e-4364-9eec-701cfe8ec350" providerId="AD" clId="Web-{A9BC4353-9015-F151-A0BA-291762B4E4ED}" dt="2021-08-10T21:09:15.093" v="660"/>
        <pc:sldMkLst>
          <pc:docMk/>
          <pc:sldMk cId="709438606" sldId="410"/>
        </pc:sldMkLst>
      </pc:sldChg>
      <pc:sldChg chg="add">
        <pc:chgData name="Campbell, Heather M" userId="S::campbehm@buffalostate.edu::42863e38-3a9e-4364-9eec-701cfe8ec350" providerId="AD" clId="Web-{A9BC4353-9015-F151-A0BA-291762B4E4ED}" dt="2021-08-10T21:09:15.265" v="661"/>
        <pc:sldMkLst>
          <pc:docMk/>
          <pc:sldMk cId="1066780643" sldId="411"/>
        </pc:sldMkLst>
      </pc:sldChg>
      <pc:sldChg chg="add">
        <pc:chgData name="Campbell, Heather M" userId="S::campbehm@buffalostate.edu::42863e38-3a9e-4364-9eec-701cfe8ec350" providerId="AD" clId="Web-{A9BC4353-9015-F151-A0BA-291762B4E4ED}" dt="2021-08-10T21:09:15.546" v="662"/>
        <pc:sldMkLst>
          <pc:docMk/>
          <pc:sldMk cId="2070353609" sldId="412"/>
        </pc:sldMkLst>
      </pc:sldChg>
      <pc:sldChg chg="add">
        <pc:chgData name="Campbell, Heather M" userId="S::campbehm@buffalostate.edu::42863e38-3a9e-4364-9eec-701cfe8ec350" providerId="AD" clId="Web-{A9BC4353-9015-F151-A0BA-291762B4E4ED}" dt="2021-08-10T21:09:15.671" v="663"/>
        <pc:sldMkLst>
          <pc:docMk/>
          <pc:sldMk cId="1355902458" sldId="413"/>
        </pc:sldMkLst>
      </pc:sldChg>
      <pc:sldChg chg="add">
        <pc:chgData name="Campbell, Heather M" userId="S::campbehm@buffalostate.edu::42863e38-3a9e-4364-9eec-701cfe8ec350" providerId="AD" clId="Web-{A9BC4353-9015-F151-A0BA-291762B4E4ED}" dt="2021-08-10T21:09:15.796" v="664"/>
        <pc:sldMkLst>
          <pc:docMk/>
          <pc:sldMk cId="3853176681" sldId="414"/>
        </pc:sldMkLst>
      </pc:sldChg>
      <pc:sldChg chg="add">
        <pc:chgData name="Campbell, Heather M" userId="S::campbehm@buffalostate.edu::42863e38-3a9e-4364-9eec-701cfe8ec350" providerId="AD" clId="Web-{A9BC4353-9015-F151-A0BA-291762B4E4ED}" dt="2021-08-10T21:09:15.937" v="665"/>
        <pc:sldMkLst>
          <pc:docMk/>
          <pc:sldMk cId="3102121871" sldId="415"/>
        </pc:sldMkLst>
      </pc:sldChg>
      <pc:sldChg chg="add">
        <pc:chgData name="Campbell, Heather M" userId="S::campbehm@buffalostate.edu::42863e38-3a9e-4364-9eec-701cfe8ec350" providerId="AD" clId="Web-{A9BC4353-9015-F151-A0BA-291762B4E4ED}" dt="2021-08-10T21:09:16.296" v="666"/>
        <pc:sldMkLst>
          <pc:docMk/>
          <pc:sldMk cId="1090723654" sldId="416"/>
        </pc:sldMkLst>
      </pc:sldChg>
      <pc:sldChg chg="add">
        <pc:chgData name="Campbell, Heather M" userId="S::campbehm@buffalostate.edu::42863e38-3a9e-4364-9eec-701cfe8ec350" providerId="AD" clId="Web-{A9BC4353-9015-F151-A0BA-291762B4E4ED}" dt="2021-08-10T21:09:16.374" v="667"/>
        <pc:sldMkLst>
          <pc:docMk/>
          <pc:sldMk cId="3906181626" sldId="417"/>
        </pc:sldMkLst>
      </pc:sldChg>
      <pc:sldMasterChg chg="mod modSldLayout">
        <pc:chgData name="Campbell, Heather M" userId="S::campbehm@buffalostate.edu::42863e38-3a9e-4364-9eec-701cfe8ec350" providerId="AD" clId="Web-{A9BC4353-9015-F151-A0BA-291762B4E4ED}" dt="2021-08-11T17:42:42.840" v="809"/>
        <pc:sldMasterMkLst>
          <pc:docMk/>
          <pc:sldMasterMk cId="0" sldId="2147483648"/>
        </pc:sldMasterMkLst>
        <pc:sldLayoutChg chg="mod">
          <pc:chgData name="Campbell, Heather M" userId="S::campbehm@buffalostate.edu::42863e38-3a9e-4364-9eec-701cfe8ec350" providerId="AD" clId="Web-{A9BC4353-9015-F151-A0BA-291762B4E4ED}" dt="2021-08-11T17:42:42.840" v="809"/>
          <pc:sldLayoutMkLst>
            <pc:docMk/>
            <pc:sldMasterMk cId="0" sldId="2147483648"/>
            <pc:sldLayoutMk cId="0" sldId="2147483649"/>
          </pc:sldLayoutMkLst>
        </pc:sldLayoutChg>
        <pc:sldLayoutChg chg="mod">
          <pc:chgData name="Campbell, Heather M" userId="S::campbehm@buffalostate.edu::42863e38-3a9e-4364-9eec-701cfe8ec350" providerId="AD" clId="Web-{A9BC4353-9015-F151-A0BA-291762B4E4ED}" dt="2021-08-11T17:42:42.840" v="809"/>
          <pc:sldLayoutMkLst>
            <pc:docMk/>
            <pc:sldMasterMk cId="0" sldId="2147483648"/>
            <pc:sldLayoutMk cId="0" sldId="2147483650"/>
          </pc:sldLayoutMkLst>
        </pc:sldLayoutChg>
        <pc:sldLayoutChg chg="mod">
          <pc:chgData name="Campbell, Heather M" userId="S::campbehm@buffalostate.edu::42863e38-3a9e-4364-9eec-701cfe8ec350" providerId="AD" clId="Web-{A9BC4353-9015-F151-A0BA-291762B4E4ED}" dt="2021-08-11T17:42:42.840" v="809"/>
          <pc:sldLayoutMkLst>
            <pc:docMk/>
            <pc:sldMasterMk cId="0" sldId="2147483648"/>
            <pc:sldLayoutMk cId="0" sldId="2147483651"/>
          </pc:sldLayoutMkLst>
        </pc:sldLayoutChg>
        <pc:sldLayoutChg chg="mod">
          <pc:chgData name="Campbell, Heather M" userId="S::campbehm@buffalostate.edu::42863e38-3a9e-4364-9eec-701cfe8ec350" providerId="AD" clId="Web-{A9BC4353-9015-F151-A0BA-291762B4E4ED}" dt="2021-08-11T17:42:42.840" v="809"/>
          <pc:sldLayoutMkLst>
            <pc:docMk/>
            <pc:sldMasterMk cId="0" sldId="2147483648"/>
            <pc:sldLayoutMk cId="0" sldId="2147483652"/>
          </pc:sldLayoutMkLst>
        </pc:sldLayoutChg>
        <pc:sldLayoutChg chg="mod">
          <pc:chgData name="Campbell, Heather M" userId="S::campbehm@buffalostate.edu::42863e38-3a9e-4364-9eec-701cfe8ec350" providerId="AD" clId="Web-{A9BC4353-9015-F151-A0BA-291762B4E4ED}" dt="2021-08-11T17:42:42.840" v="809"/>
          <pc:sldLayoutMkLst>
            <pc:docMk/>
            <pc:sldMasterMk cId="0" sldId="2147483648"/>
            <pc:sldLayoutMk cId="0" sldId="2147483653"/>
          </pc:sldLayoutMkLst>
        </pc:sldLayoutChg>
        <pc:sldLayoutChg chg="mod">
          <pc:chgData name="Campbell, Heather M" userId="S::campbehm@buffalostate.edu::42863e38-3a9e-4364-9eec-701cfe8ec350" providerId="AD" clId="Web-{A9BC4353-9015-F151-A0BA-291762B4E4ED}" dt="2021-08-11T17:42:42.840" v="809"/>
          <pc:sldLayoutMkLst>
            <pc:docMk/>
            <pc:sldMasterMk cId="0" sldId="2147483648"/>
            <pc:sldLayoutMk cId="0" sldId="2147483654"/>
          </pc:sldLayoutMkLst>
        </pc:sldLayoutChg>
        <pc:sldLayoutChg chg="mod">
          <pc:chgData name="Campbell, Heather M" userId="S::campbehm@buffalostate.edu::42863e38-3a9e-4364-9eec-701cfe8ec350" providerId="AD" clId="Web-{A9BC4353-9015-F151-A0BA-291762B4E4ED}" dt="2021-08-11T17:42:42.840" v="809"/>
          <pc:sldLayoutMkLst>
            <pc:docMk/>
            <pc:sldMasterMk cId="0" sldId="2147483648"/>
            <pc:sldLayoutMk cId="0" sldId="2147483655"/>
          </pc:sldLayoutMkLst>
        </pc:sldLayoutChg>
        <pc:sldLayoutChg chg="mod">
          <pc:chgData name="Campbell, Heather M" userId="S::campbehm@buffalostate.edu::42863e38-3a9e-4364-9eec-701cfe8ec350" providerId="AD" clId="Web-{A9BC4353-9015-F151-A0BA-291762B4E4ED}" dt="2021-08-11T17:42:42.840" v="809"/>
          <pc:sldLayoutMkLst>
            <pc:docMk/>
            <pc:sldMasterMk cId="0" sldId="2147483648"/>
            <pc:sldLayoutMk cId="0" sldId="2147483656"/>
          </pc:sldLayoutMkLst>
        </pc:sldLayoutChg>
        <pc:sldLayoutChg chg="mod">
          <pc:chgData name="Campbell, Heather M" userId="S::campbehm@buffalostate.edu::42863e38-3a9e-4364-9eec-701cfe8ec350" providerId="AD" clId="Web-{A9BC4353-9015-F151-A0BA-291762B4E4ED}" dt="2021-08-11T17:42:42.840" v="809"/>
          <pc:sldLayoutMkLst>
            <pc:docMk/>
            <pc:sldMasterMk cId="0" sldId="2147483648"/>
            <pc:sldLayoutMk cId="0" sldId="2147483657"/>
          </pc:sldLayoutMkLst>
        </pc:sldLayoutChg>
        <pc:sldLayoutChg chg="mod">
          <pc:chgData name="Campbell, Heather M" userId="S::campbehm@buffalostate.edu::42863e38-3a9e-4364-9eec-701cfe8ec350" providerId="AD" clId="Web-{A9BC4353-9015-F151-A0BA-291762B4E4ED}" dt="2021-08-11T17:42:42.840" v="809"/>
          <pc:sldLayoutMkLst>
            <pc:docMk/>
            <pc:sldMasterMk cId="0" sldId="2147483648"/>
            <pc:sldLayoutMk cId="0" sldId="2147483658"/>
          </pc:sldLayoutMkLst>
        </pc:sldLayoutChg>
        <pc:sldLayoutChg chg="mod">
          <pc:chgData name="Campbell, Heather M" userId="S::campbehm@buffalostate.edu::42863e38-3a9e-4364-9eec-701cfe8ec350" providerId="AD" clId="Web-{A9BC4353-9015-F151-A0BA-291762B4E4ED}" dt="2021-08-11T17:42:42.840" v="809"/>
          <pc:sldLayoutMkLst>
            <pc:docMk/>
            <pc:sldMasterMk cId="0" sldId="2147483648"/>
            <pc:sldLayoutMk cId="0" sldId="2147483659"/>
          </pc:sldLayoutMkLst>
        </pc:sldLayoutChg>
        <pc:sldLayoutChg chg="mod">
          <pc:chgData name="Campbell, Heather M" userId="S::campbehm@buffalostate.edu::42863e38-3a9e-4364-9eec-701cfe8ec350" providerId="AD" clId="Web-{A9BC4353-9015-F151-A0BA-291762B4E4ED}" dt="2021-08-11T17:42:42.840" v="809"/>
          <pc:sldLayoutMkLst>
            <pc:docMk/>
            <pc:sldMasterMk cId="0" sldId="2147483648"/>
            <pc:sldLayoutMk cId="0" sldId="2147483674"/>
          </pc:sldLayoutMkLst>
        </pc:sldLayoutChg>
      </pc:sldMasterChg>
      <pc:sldMasterChg chg="mod modSldLayout">
        <pc:chgData name="Campbell, Heather M" userId="S::campbehm@buffalostate.edu::42863e38-3a9e-4364-9eec-701cfe8ec350" providerId="AD" clId="Web-{A9BC4353-9015-F151-A0BA-291762B4E4ED}" dt="2021-08-11T17:42:42.840" v="809"/>
        <pc:sldMasterMkLst>
          <pc:docMk/>
          <pc:sldMasterMk cId="2460954070" sldId="2147483660"/>
        </pc:sldMasterMkLst>
        <pc:sldLayoutChg chg="mod">
          <pc:chgData name="Campbell, Heather M" userId="S::campbehm@buffalostate.edu::42863e38-3a9e-4364-9eec-701cfe8ec350" providerId="AD" clId="Web-{A9BC4353-9015-F151-A0BA-291762B4E4ED}" dt="2021-08-11T17:42:42.840" v="809"/>
          <pc:sldLayoutMkLst>
            <pc:docMk/>
            <pc:sldMasterMk cId="2460954070" sldId="2147483660"/>
            <pc:sldLayoutMk cId="2385387890" sldId="2147483699"/>
          </pc:sldLayoutMkLst>
        </pc:sldLayoutChg>
        <pc:sldLayoutChg chg="mod">
          <pc:chgData name="Campbell, Heather M" userId="S::campbehm@buffalostate.edu::42863e38-3a9e-4364-9eec-701cfe8ec350" providerId="AD" clId="Web-{A9BC4353-9015-F151-A0BA-291762B4E4ED}" dt="2021-08-11T17:42:42.840" v="809"/>
          <pc:sldLayoutMkLst>
            <pc:docMk/>
            <pc:sldMasterMk cId="2460954070" sldId="2147483660"/>
            <pc:sldLayoutMk cId="949138452" sldId="2147483700"/>
          </pc:sldLayoutMkLst>
        </pc:sldLayoutChg>
        <pc:sldLayoutChg chg="mod">
          <pc:chgData name="Campbell, Heather M" userId="S::campbehm@buffalostate.edu::42863e38-3a9e-4364-9eec-701cfe8ec350" providerId="AD" clId="Web-{A9BC4353-9015-F151-A0BA-291762B4E4ED}" dt="2021-08-11T17:42:42.840" v="809"/>
          <pc:sldLayoutMkLst>
            <pc:docMk/>
            <pc:sldMasterMk cId="2460954070" sldId="2147483660"/>
            <pc:sldLayoutMk cId="2591524520" sldId="2147483701"/>
          </pc:sldLayoutMkLst>
        </pc:sldLayoutChg>
        <pc:sldLayoutChg chg="mod">
          <pc:chgData name="Campbell, Heather M" userId="S::campbehm@buffalostate.edu::42863e38-3a9e-4364-9eec-701cfe8ec350" providerId="AD" clId="Web-{A9BC4353-9015-F151-A0BA-291762B4E4ED}" dt="2021-08-11T17:42:42.840" v="809"/>
          <pc:sldLayoutMkLst>
            <pc:docMk/>
            <pc:sldMasterMk cId="2460954070" sldId="2147483660"/>
            <pc:sldLayoutMk cId="1203092039" sldId="2147483702"/>
          </pc:sldLayoutMkLst>
        </pc:sldLayoutChg>
        <pc:sldLayoutChg chg="mod">
          <pc:chgData name="Campbell, Heather M" userId="S::campbehm@buffalostate.edu::42863e38-3a9e-4364-9eec-701cfe8ec350" providerId="AD" clId="Web-{A9BC4353-9015-F151-A0BA-291762B4E4ED}" dt="2021-08-11T17:42:42.840" v="809"/>
          <pc:sldLayoutMkLst>
            <pc:docMk/>
            <pc:sldMasterMk cId="2460954070" sldId="2147483660"/>
            <pc:sldLayoutMk cId="3733172339" sldId="2147483703"/>
          </pc:sldLayoutMkLst>
        </pc:sldLayoutChg>
        <pc:sldLayoutChg chg="mod">
          <pc:chgData name="Campbell, Heather M" userId="S::campbehm@buffalostate.edu::42863e38-3a9e-4364-9eec-701cfe8ec350" providerId="AD" clId="Web-{A9BC4353-9015-F151-A0BA-291762B4E4ED}" dt="2021-08-11T17:42:42.840" v="809"/>
          <pc:sldLayoutMkLst>
            <pc:docMk/>
            <pc:sldMasterMk cId="2460954070" sldId="2147483660"/>
            <pc:sldLayoutMk cId="3210312558" sldId="2147483704"/>
          </pc:sldLayoutMkLst>
        </pc:sldLayoutChg>
        <pc:sldLayoutChg chg="mod">
          <pc:chgData name="Campbell, Heather M" userId="S::campbehm@buffalostate.edu::42863e38-3a9e-4364-9eec-701cfe8ec350" providerId="AD" clId="Web-{A9BC4353-9015-F151-A0BA-291762B4E4ED}" dt="2021-08-11T17:42:42.840" v="809"/>
          <pc:sldLayoutMkLst>
            <pc:docMk/>
            <pc:sldMasterMk cId="2460954070" sldId="2147483660"/>
            <pc:sldLayoutMk cId="3146388984" sldId="2147483705"/>
          </pc:sldLayoutMkLst>
        </pc:sldLayoutChg>
        <pc:sldLayoutChg chg="mod">
          <pc:chgData name="Campbell, Heather M" userId="S::campbehm@buffalostate.edu::42863e38-3a9e-4364-9eec-701cfe8ec350" providerId="AD" clId="Web-{A9BC4353-9015-F151-A0BA-291762B4E4ED}" dt="2021-08-11T17:42:42.840" v="809"/>
          <pc:sldLayoutMkLst>
            <pc:docMk/>
            <pc:sldMasterMk cId="2460954070" sldId="2147483660"/>
            <pc:sldLayoutMk cId="3171841454" sldId="2147483706"/>
          </pc:sldLayoutMkLst>
        </pc:sldLayoutChg>
        <pc:sldLayoutChg chg="mod">
          <pc:chgData name="Campbell, Heather M" userId="S::campbehm@buffalostate.edu::42863e38-3a9e-4364-9eec-701cfe8ec350" providerId="AD" clId="Web-{A9BC4353-9015-F151-A0BA-291762B4E4ED}" dt="2021-08-11T17:42:42.840" v="809"/>
          <pc:sldLayoutMkLst>
            <pc:docMk/>
            <pc:sldMasterMk cId="2460954070" sldId="2147483660"/>
            <pc:sldLayoutMk cId="1718958274" sldId="2147483707"/>
          </pc:sldLayoutMkLst>
        </pc:sldLayoutChg>
        <pc:sldLayoutChg chg="mod">
          <pc:chgData name="Campbell, Heather M" userId="S::campbehm@buffalostate.edu::42863e38-3a9e-4364-9eec-701cfe8ec350" providerId="AD" clId="Web-{A9BC4353-9015-F151-A0BA-291762B4E4ED}" dt="2021-08-11T17:42:42.840" v="809"/>
          <pc:sldLayoutMkLst>
            <pc:docMk/>
            <pc:sldMasterMk cId="2460954070" sldId="2147483660"/>
            <pc:sldLayoutMk cId="2202905451" sldId="2147483708"/>
          </pc:sldLayoutMkLst>
        </pc:sldLayoutChg>
        <pc:sldLayoutChg chg="mod">
          <pc:chgData name="Campbell, Heather M" userId="S::campbehm@buffalostate.edu::42863e38-3a9e-4364-9eec-701cfe8ec350" providerId="AD" clId="Web-{A9BC4353-9015-F151-A0BA-291762B4E4ED}" dt="2021-08-11T17:42:42.840" v="809"/>
          <pc:sldLayoutMkLst>
            <pc:docMk/>
            <pc:sldMasterMk cId="2460954070" sldId="2147483660"/>
            <pc:sldLayoutMk cId="3479445657" sldId="2147483709"/>
          </pc:sldLayoutMkLst>
        </pc:sldLayoutChg>
      </pc:sldMasterChg>
      <pc:sldMasterChg chg="mod modSldLayout">
        <pc:chgData name="Campbell, Heather M" userId="S::campbehm@buffalostate.edu::42863e38-3a9e-4364-9eec-701cfe8ec350" providerId="AD" clId="Web-{A9BC4353-9015-F151-A0BA-291762B4E4ED}" dt="2021-08-11T17:42:42.840" v="809"/>
        <pc:sldMasterMkLst>
          <pc:docMk/>
          <pc:sldMasterMk cId="0" sldId="2147483675"/>
        </pc:sldMasterMkLst>
        <pc:sldLayoutChg chg="mod">
          <pc:chgData name="Campbell, Heather M" userId="S::campbehm@buffalostate.edu::42863e38-3a9e-4364-9eec-701cfe8ec350" providerId="AD" clId="Web-{A9BC4353-9015-F151-A0BA-291762B4E4ED}" dt="2021-08-11T17:42:42.840" v="809"/>
          <pc:sldLayoutMkLst>
            <pc:docMk/>
            <pc:sldMasterMk cId="0" sldId="2147483675"/>
            <pc:sldLayoutMk cId="0" sldId="2147483672"/>
          </pc:sldLayoutMkLst>
        </pc:sldLayoutChg>
        <pc:sldLayoutChg chg="mod">
          <pc:chgData name="Campbell, Heather M" userId="S::campbehm@buffalostate.edu::42863e38-3a9e-4364-9eec-701cfe8ec350" providerId="AD" clId="Web-{A9BC4353-9015-F151-A0BA-291762B4E4ED}" dt="2021-08-11T17:42:42.840" v="809"/>
          <pc:sldLayoutMkLst>
            <pc:docMk/>
            <pc:sldMasterMk cId="0" sldId="2147483675"/>
            <pc:sldLayoutMk cId="0" sldId="2147483673"/>
          </pc:sldLayoutMkLst>
        </pc:sldLayoutChg>
        <pc:sldLayoutChg chg="mod">
          <pc:chgData name="Campbell, Heather M" userId="S::campbehm@buffalostate.edu::42863e38-3a9e-4364-9eec-701cfe8ec350" providerId="AD" clId="Web-{A9BC4353-9015-F151-A0BA-291762B4E4ED}" dt="2021-08-11T17:42:42.840" v="809"/>
          <pc:sldLayoutMkLst>
            <pc:docMk/>
            <pc:sldMasterMk cId="0" sldId="2147483675"/>
            <pc:sldLayoutMk cId="0" sldId="2147483676"/>
          </pc:sldLayoutMkLst>
        </pc:sldLayoutChg>
        <pc:sldLayoutChg chg="mod">
          <pc:chgData name="Campbell, Heather M" userId="S::campbehm@buffalostate.edu::42863e38-3a9e-4364-9eec-701cfe8ec350" providerId="AD" clId="Web-{A9BC4353-9015-F151-A0BA-291762B4E4ED}" dt="2021-08-11T17:42:42.840" v="809"/>
          <pc:sldLayoutMkLst>
            <pc:docMk/>
            <pc:sldMasterMk cId="0" sldId="2147483675"/>
            <pc:sldLayoutMk cId="0" sldId="2147483677"/>
          </pc:sldLayoutMkLst>
        </pc:sldLayoutChg>
        <pc:sldLayoutChg chg="mod">
          <pc:chgData name="Campbell, Heather M" userId="S::campbehm@buffalostate.edu::42863e38-3a9e-4364-9eec-701cfe8ec350" providerId="AD" clId="Web-{A9BC4353-9015-F151-A0BA-291762B4E4ED}" dt="2021-08-11T17:42:42.840" v="809"/>
          <pc:sldLayoutMkLst>
            <pc:docMk/>
            <pc:sldMasterMk cId="0" sldId="2147483675"/>
            <pc:sldLayoutMk cId="0" sldId="2147483678"/>
          </pc:sldLayoutMkLst>
        </pc:sldLayoutChg>
        <pc:sldLayoutChg chg="mod">
          <pc:chgData name="Campbell, Heather M" userId="S::campbehm@buffalostate.edu::42863e38-3a9e-4364-9eec-701cfe8ec350" providerId="AD" clId="Web-{A9BC4353-9015-F151-A0BA-291762B4E4ED}" dt="2021-08-11T17:42:42.840" v="809"/>
          <pc:sldLayoutMkLst>
            <pc:docMk/>
            <pc:sldMasterMk cId="0" sldId="2147483675"/>
            <pc:sldLayoutMk cId="0" sldId="2147483679"/>
          </pc:sldLayoutMkLst>
        </pc:sldLayoutChg>
        <pc:sldLayoutChg chg="mod">
          <pc:chgData name="Campbell, Heather M" userId="S::campbehm@buffalostate.edu::42863e38-3a9e-4364-9eec-701cfe8ec350" providerId="AD" clId="Web-{A9BC4353-9015-F151-A0BA-291762B4E4ED}" dt="2021-08-11T17:42:42.840" v="809"/>
          <pc:sldLayoutMkLst>
            <pc:docMk/>
            <pc:sldMasterMk cId="0" sldId="2147483675"/>
            <pc:sldLayoutMk cId="0" sldId="2147483680"/>
          </pc:sldLayoutMkLst>
        </pc:sldLayoutChg>
        <pc:sldLayoutChg chg="mod">
          <pc:chgData name="Campbell, Heather M" userId="S::campbehm@buffalostate.edu::42863e38-3a9e-4364-9eec-701cfe8ec350" providerId="AD" clId="Web-{A9BC4353-9015-F151-A0BA-291762B4E4ED}" dt="2021-08-11T17:42:42.840" v="809"/>
          <pc:sldLayoutMkLst>
            <pc:docMk/>
            <pc:sldMasterMk cId="0" sldId="2147483675"/>
            <pc:sldLayoutMk cId="0" sldId="2147483681"/>
          </pc:sldLayoutMkLst>
        </pc:sldLayoutChg>
        <pc:sldLayoutChg chg="mod">
          <pc:chgData name="Campbell, Heather M" userId="S::campbehm@buffalostate.edu::42863e38-3a9e-4364-9eec-701cfe8ec350" providerId="AD" clId="Web-{A9BC4353-9015-F151-A0BA-291762B4E4ED}" dt="2021-08-11T17:42:42.840" v="809"/>
          <pc:sldLayoutMkLst>
            <pc:docMk/>
            <pc:sldMasterMk cId="0" sldId="2147483675"/>
            <pc:sldLayoutMk cId="0" sldId="2147483682"/>
          </pc:sldLayoutMkLst>
        </pc:sldLayoutChg>
        <pc:sldLayoutChg chg="mod">
          <pc:chgData name="Campbell, Heather M" userId="S::campbehm@buffalostate.edu::42863e38-3a9e-4364-9eec-701cfe8ec350" providerId="AD" clId="Web-{A9BC4353-9015-F151-A0BA-291762B4E4ED}" dt="2021-08-11T17:42:42.840" v="809"/>
          <pc:sldLayoutMkLst>
            <pc:docMk/>
            <pc:sldMasterMk cId="0" sldId="2147483675"/>
            <pc:sldLayoutMk cId="0" sldId="2147483683"/>
          </pc:sldLayoutMkLst>
        </pc:sldLayoutChg>
        <pc:sldLayoutChg chg="mod">
          <pc:chgData name="Campbell, Heather M" userId="S::campbehm@buffalostate.edu::42863e38-3a9e-4364-9eec-701cfe8ec350" providerId="AD" clId="Web-{A9BC4353-9015-F151-A0BA-291762B4E4ED}" dt="2021-08-11T17:42:42.840" v="809"/>
          <pc:sldLayoutMkLst>
            <pc:docMk/>
            <pc:sldMasterMk cId="0" sldId="2147483675"/>
            <pc:sldLayoutMk cId="0" sldId="2147483684"/>
          </pc:sldLayoutMkLst>
        </pc:sldLayoutChg>
        <pc:sldLayoutChg chg="mod">
          <pc:chgData name="Campbell, Heather M" userId="S::campbehm@buffalostate.edu::42863e38-3a9e-4364-9eec-701cfe8ec350" providerId="AD" clId="Web-{A9BC4353-9015-F151-A0BA-291762B4E4ED}" dt="2021-08-11T17:42:42.840" v="809"/>
          <pc:sldLayoutMkLst>
            <pc:docMk/>
            <pc:sldMasterMk cId="0" sldId="2147483675"/>
            <pc:sldLayoutMk cId="0" sldId="2147483685"/>
          </pc:sldLayoutMkLst>
        </pc:sldLayoutChg>
      </pc:sldMasterChg>
    </pc:docChg>
  </pc:docChgLst>
  <pc:docChgLst>
    <pc:chgData name="Campbell, Heather M" userId="S::campbehm@buffalostate.edu::42863e38-3a9e-4364-9eec-701cfe8ec350" providerId="AD" clId="Web-{75481502-3D6A-E712-28B4-82D3C0871A5C}"/>
    <pc:docChg chg="modSld">
      <pc:chgData name="Campbell, Heather M" userId="S::campbehm@buffalostate.edu::42863e38-3a9e-4364-9eec-701cfe8ec350" providerId="AD" clId="Web-{75481502-3D6A-E712-28B4-82D3C0871A5C}" dt="2021-08-11T18:28:32.120" v="0" actId="20577"/>
      <pc:docMkLst>
        <pc:docMk/>
      </pc:docMkLst>
      <pc:sldChg chg="modSp">
        <pc:chgData name="Campbell, Heather M" userId="S::campbehm@buffalostate.edu::42863e38-3a9e-4364-9eec-701cfe8ec350" providerId="AD" clId="Web-{75481502-3D6A-E712-28B4-82D3C0871A5C}" dt="2021-08-11T18:28:32.120" v="0" actId="20577"/>
        <pc:sldMkLst>
          <pc:docMk/>
          <pc:sldMk cId="3529764114" sldId="357"/>
        </pc:sldMkLst>
        <pc:spChg chg="mod">
          <ac:chgData name="Campbell, Heather M" userId="S::campbehm@buffalostate.edu::42863e38-3a9e-4364-9eec-701cfe8ec350" providerId="AD" clId="Web-{75481502-3D6A-E712-28B4-82D3C0871A5C}" dt="2021-08-11T18:28:32.120" v="0" actId="20577"/>
          <ac:spMkLst>
            <pc:docMk/>
            <pc:sldMk cId="3529764114" sldId="357"/>
            <ac:spMk id="3" creationId="{9F9A5998-D270-7546-98C6-05AFB990297C}"/>
          </ac:spMkLst>
        </pc:spChg>
      </pc:sldChg>
    </pc:docChg>
  </pc:docChgLst>
  <pc:docChgLst>
    <pc:chgData name="Fuzak, Tiffany D" userId="00693d1b-28af-4e16-bc26-2033521c7e10" providerId="ADAL" clId="{319BF678-ED87-4650-A805-83DD805426F8}"/>
    <pc:docChg chg="custSel modSld">
      <pc:chgData name="Fuzak, Tiffany D" userId="00693d1b-28af-4e16-bc26-2033521c7e10" providerId="ADAL" clId="{319BF678-ED87-4650-A805-83DD805426F8}" dt="2021-07-26T15:25:48.322" v="377" actId="1076"/>
      <pc:docMkLst>
        <pc:docMk/>
      </pc:docMkLst>
      <pc:sldChg chg="modSp mod">
        <pc:chgData name="Fuzak, Tiffany D" userId="00693d1b-28af-4e16-bc26-2033521c7e10" providerId="ADAL" clId="{319BF678-ED87-4650-A805-83DD805426F8}" dt="2021-07-26T15:12:06.040" v="101" actId="20577"/>
        <pc:sldMkLst>
          <pc:docMk/>
          <pc:sldMk cId="0" sldId="257"/>
        </pc:sldMkLst>
        <pc:spChg chg="mod">
          <ac:chgData name="Fuzak, Tiffany D" userId="00693d1b-28af-4e16-bc26-2033521c7e10" providerId="ADAL" clId="{319BF678-ED87-4650-A805-83DD805426F8}" dt="2021-07-26T15:12:06.040" v="101" actId="20577"/>
          <ac:spMkLst>
            <pc:docMk/>
            <pc:sldMk cId="0" sldId="257"/>
            <ac:spMk id="2" creationId="{EE7CD6F5-A05B-4EF5-8189-D03789250223}"/>
          </ac:spMkLst>
        </pc:spChg>
      </pc:sldChg>
      <pc:sldChg chg="modSp mod">
        <pc:chgData name="Fuzak, Tiffany D" userId="00693d1b-28af-4e16-bc26-2033521c7e10" providerId="ADAL" clId="{319BF678-ED87-4650-A805-83DD805426F8}" dt="2021-07-26T15:18:21.511" v="142" actId="20577"/>
        <pc:sldMkLst>
          <pc:docMk/>
          <pc:sldMk cId="0" sldId="259"/>
        </pc:sldMkLst>
        <pc:spChg chg="mod">
          <ac:chgData name="Fuzak, Tiffany D" userId="00693d1b-28af-4e16-bc26-2033521c7e10" providerId="ADAL" clId="{319BF678-ED87-4650-A805-83DD805426F8}" dt="2021-07-26T15:18:21.511" v="142" actId="20577"/>
          <ac:spMkLst>
            <pc:docMk/>
            <pc:sldMk cId="0" sldId="259"/>
            <ac:spMk id="12" creationId="{830B012C-0DE6-4866-B0B9-85AE5F5CA999}"/>
          </ac:spMkLst>
        </pc:spChg>
      </pc:sldChg>
      <pc:sldChg chg="modSp mod modNotesTx">
        <pc:chgData name="Fuzak, Tiffany D" userId="00693d1b-28af-4e16-bc26-2033521c7e10" providerId="ADAL" clId="{319BF678-ED87-4650-A805-83DD805426F8}" dt="2021-07-26T15:25:48.322" v="377" actId="1076"/>
        <pc:sldMkLst>
          <pc:docMk/>
          <pc:sldMk cId="0" sldId="261"/>
        </pc:sldMkLst>
        <pc:picChg chg="mod">
          <ac:chgData name="Fuzak, Tiffany D" userId="00693d1b-28af-4e16-bc26-2033521c7e10" providerId="ADAL" clId="{319BF678-ED87-4650-A805-83DD805426F8}" dt="2021-07-26T15:25:48.322" v="377" actId="1076"/>
          <ac:picMkLst>
            <pc:docMk/>
            <pc:sldMk cId="0" sldId="261"/>
            <ac:picMk id="5" creationId="{246F1896-2BF4-45F5-8724-5775319211CA}"/>
          </ac:picMkLst>
        </pc:picChg>
      </pc:sldChg>
      <pc:sldChg chg="modSp mod">
        <pc:chgData name="Fuzak, Tiffany D" userId="00693d1b-28af-4e16-bc26-2033521c7e10" providerId="ADAL" clId="{319BF678-ED87-4650-A805-83DD805426F8}" dt="2021-07-26T15:15:09.036" v="112" actId="1076"/>
        <pc:sldMkLst>
          <pc:docMk/>
          <pc:sldMk cId="1787030889" sldId="264"/>
        </pc:sldMkLst>
        <pc:spChg chg="mod">
          <ac:chgData name="Fuzak, Tiffany D" userId="00693d1b-28af-4e16-bc26-2033521c7e10" providerId="ADAL" clId="{319BF678-ED87-4650-A805-83DD805426F8}" dt="2021-07-26T15:15:04.309" v="111" actId="122"/>
          <ac:spMkLst>
            <pc:docMk/>
            <pc:sldMk cId="1787030889" sldId="264"/>
            <ac:spMk id="3" creationId="{B8F6BFA5-E3F0-4D47-A4AA-784AD25B2EA3}"/>
          </ac:spMkLst>
        </pc:spChg>
        <pc:spChg chg="mod">
          <ac:chgData name="Fuzak, Tiffany D" userId="00693d1b-28af-4e16-bc26-2033521c7e10" providerId="ADAL" clId="{319BF678-ED87-4650-A805-83DD805426F8}" dt="2021-07-26T15:14:38.597" v="105" actId="1076"/>
          <ac:spMkLst>
            <pc:docMk/>
            <pc:sldMk cId="1787030889" sldId="264"/>
            <ac:spMk id="8" creationId="{2B2B595E-1585-4241-A630-4091D67F9B08}"/>
          </ac:spMkLst>
        </pc:spChg>
        <pc:picChg chg="mod">
          <ac:chgData name="Fuzak, Tiffany D" userId="00693d1b-28af-4e16-bc26-2033521c7e10" providerId="ADAL" clId="{319BF678-ED87-4650-A805-83DD805426F8}" dt="2021-07-26T15:15:09.036" v="112" actId="1076"/>
          <ac:picMkLst>
            <pc:docMk/>
            <pc:sldMk cId="1787030889" sldId="264"/>
            <ac:picMk id="7" creationId="{951E128E-A5D4-4C5B-B0C3-E087D339D0BD}"/>
          </ac:picMkLst>
        </pc:picChg>
      </pc:sldChg>
      <pc:sldChg chg="modSp mod">
        <pc:chgData name="Fuzak, Tiffany D" userId="00693d1b-28af-4e16-bc26-2033521c7e10" providerId="ADAL" clId="{319BF678-ED87-4650-A805-83DD805426F8}" dt="2021-07-26T15:19:49.275" v="145" actId="1076"/>
        <pc:sldMkLst>
          <pc:docMk/>
          <pc:sldMk cId="3250255595" sldId="266"/>
        </pc:sldMkLst>
        <pc:spChg chg="mod">
          <ac:chgData name="Fuzak, Tiffany D" userId="00693d1b-28af-4e16-bc26-2033521c7e10" providerId="ADAL" clId="{319BF678-ED87-4650-A805-83DD805426F8}" dt="2021-07-26T15:19:49.275" v="145" actId="1076"/>
          <ac:spMkLst>
            <pc:docMk/>
            <pc:sldMk cId="3250255595" sldId="266"/>
            <ac:spMk id="7" creationId="{A9F2ECA4-D6A6-44AB-A627-643D61692D39}"/>
          </ac:spMkLst>
        </pc:spChg>
        <pc:spChg chg="mod">
          <ac:chgData name="Fuzak, Tiffany D" userId="00693d1b-28af-4e16-bc26-2033521c7e10" providerId="ADAL" clId="{319BF678-ED87-4650-A805-83DD805426F8}" dt="2021-07-26T15:19:44.995" v="144" actId="1076"/>
          <ac:spMkLst>
            <pc:docMk/>
            <pc:sldMk cId="3250255595" sldId="266"/>
            <ac:spMk id="22" creationId="{63A2EB61-BF51-4E17-A585-5D4353276BA5}"/>
          </ac:spMkLst>
        </pc:spChg>
        <pc:spChg chg="mod">
          <ac:chgData name="Fuzak, Tiffany D" userId="00693d1b-28af-4e16-bc26-2033521c7e10" providerId="ADAL" clId="{319BF678-ED87-4650-A805-83DD805426F8}" dt="2021-07-26T15:19:38.773" v="143" actId="1076"/>
          <ac:spMkLst>
            <pc:docMk/>
            <pc:sldMk cId="3250255595" sldId="266"/>
            <ac:spMk id="25" creationId="{9DFADAEF-89E6-4214-8198-F05245DE984B}"/>
          </ac:spMkLst>
        </pc:spChg>
      </pc:sldChg>
      <pc:sldChg chg="modSp mod">
        <pc:chgData name="Fuzak, Tiffany D" userId="00693d1b-28af-4e16-bc26-2033521c7e10" providerId="ADAL" clId="{319BF678-ED87-4650-A805-83DD805426F8}" dt="2021-07-26T15:25:20.177" v="373" actId="1076"/>
        <pc:sldMkLst>
          <pc:docMk/>
          <pc:sldMk cId="3883497288" sldId="267"/>
        </pc:sldMkLst>
        <pc:grpChg chg="mod">
          <ac:chgData name="Fuzak, Tiffany D" userId="00693d1b-28af-4e16-bc26-2033521c7e10" providerId="ADAL" clId="{319BF678-ED87-4650-A805-83DD805426F8}" dt="2021-07-26T15:25:20.177" v="373" actId="1076"/>
          <ac:grpSpMkLst>
            <pc:docMk/>
            <pc:sldMk cId="3883497288" sldId="267"/>
            <ac:grpSpMk id="8" creationId="{27E87488-D54A-4DA4-BB91-98CDBB36CC7B}"/>
          </ac:grpSpMkLst>
        </pc:grpChg>
      </pc:sldChg>
      <pc:sldChg chg="modSp mod">
        <pc:chgData name="Fuzak, Tiffany D" userId="00693d1b-28af-4e16-bc26-2033521c7e10" providerId="ADAL" clId="{319BF678-ED87-4650-A805-83DD805426F8}" dt="2021-07-26T15:21:29.473" v="154" actId="1076"/>
        <pc:sldMkLst>
          <pc:docMk/>
          <pc:sldMk cId="344267174" sldId="268"/>
        </pc:sldMkLst>
        <pc:picChg chg="mod">
          <ac:chgData name="Fuzak, Tiffany D" userId="00693d1b-28af-4e16-bc26-2033521c7e10" providerId="ADAL" clId="{319BF678-ED87-4650-A805-83DD805426F8}" dt="2021-07-26T15:21:29.473" v="154" actId="1076"/>
          <ac:picMkLst>
            <pc:docMk/>
            <pc:sldMk cId="344267174" sldId="268"/>
            <ac:picMk id="3" creationId="{C488716F-0CE6-4647-ADD5-197A603B004B}"/>
          </ac:picMkLst>
        </pc:picChg>
      </pc:sldChg>
      <pc:sldChg chg="modSp mod">
        <pc:chgData name="Fuzak, Tiffany D" userId="00693d1b-28af-4e16-bc26-2033521c7e10" providerId="ADAL" clId="{319BF678-ED87-4650-A805-83DD805426F8}" dt="2021-07-26T15:24:59.762" v="371" actId="1076"/>
        <pc:sldMkLst>
          <pc:docMk/>
          <pc:sldMk cId="2634928039" sldId="269"/>
        </pc:sldMkLst>
        <pc:picChg chg="mod">
          <ac:chgData name="Fuzak, Tiffany D" userId="00693d1b-28af-4e16-bc26-2033521c7e10" providerId="ADAL" clId="{319BF678-ED87-4650-A805-83DD805426F8}" dt="2021-07-26T15:24:59.762" v="371" actId="1076"/>
          <ac:picMkLst>
            <pc:docMk/>
            <pc:sldMk cId="2634928039" sldId="269"/>
            <ac:picMk id="3" creationId="{627BD402-D894-4538-938E-287861BA0383}"/>
          </ac:picMkLst>
        </pc:picChg>
        <pc:picChg chg="mod">
          <ac:chgData name="Fuzak, Tiffany D" userId="00693d1b-28af-4e16-bc26-2033521c7e10" providerId="ADAL" clId="{319BF678-ED87-4650-A805-83DD805426F8}" dt="2021-07-26T15:24:55.921" v="369" actId="1076"/>
          <ac:picMkLst>
            <pc:docMk/>
            <pc:sldMk cId="2634928039" sldId="269"/>
            <ac:picMk id="7" creationId="{57072448-D98B-4F57-B79D-9137C9D5D111}"/>
          </ac:picMkLst>
        </pc:picChg>
      </pc:sldChg>
    </pc:docChg>
  </pc:docChgLst>
  <pc:docChgLst>
    <pc:chgData name="Fuzak, Tiffany D" userId="S::fuzaktd@buffalostate.edu::00693d1b-28af-4e16-bc26-2033521c7e10" providerId="AD" clId="Web-{3A59DDE1-2A12-D266-831F-C6515C0B2B49}"/>
    <pc:docChg chg="modSld">
      <pc:chgData name="Fuzak, Tiffany D" userId="S::fuzaktd@buffalostate.edu::00693d1b-28af-4e16-bc26-2033521c7e10" providerId="AD" clId="Web-{3A59DDE1-2A12-D266-831F-C6515C0B2B49}" dt="2021-07-19T20:56:20.019" v="2" actId="14100"/>
      <pc:docMkLst>
        <pc:docMk/>
      </pc:docMkLst>
      <pc:sldChg chg="modSp">
        <pc:chgData name="Fuzak, Tiffany D" userId="S::fuzaktd@buffalostate.edu::00693d1b-28af-4e16-bc26-2033521c7e10" providerId="AD" clId="Web-{3A59DDE1-2A12-D266-831F-C6515C0B2B49}" dt="2021-07-19T20:56:20.019" v="2" actId="14100"/>
        <pc:sldMkLst>
          <pc:docMk/>
          <pc:sldMk cId="0" sldId="257"/>
        </pc:sldMkLst>
        <pc:spChg chg="mod">
          <ac:chgData name="Fuzak, Tiffany D" userId="S::fuzaktd@buffalostate.edu::00693d1b-28af-4e16-bc26-2033521c7e10" providerId="AD" clId="Web-{3A59DDE1-2A12-D266-831F-C6515C0B2B49}" dt="2021-07-19T20:56:20.019" v="2" actId="14100"/>
          <ac:spMkLst>
            <pc:docMk/>
            <pc:sldMk cId="0" sldId="257"/>
            <ac:spMk id="79" creationId="{00000000-0000-0000-0000-000000000000}"/>
          </ac:spMkLst>
        </pc:spChg>
      </pc:sldChg>
    </pc:docChg>
  </pc:docChgLst>
  <pc:docChgLst>
    <pc:chgData name="Campbell, Heather M" userId="S::campbehm@buffalostate.edu::42863e38-3a9e-4364-9eec-701cfe8ec350" providerId="AD" clId="Web-{504FA82A-6A04-DA00-F5C3-099A41C2704B}"/>
    <pc:docChg chg="addSld delSld modSld addMainMaster modMainMaster">
      <pc:chgData name="Campbell, Heather M" userId="S::campbehm@buffalostate.edu::42863e38-3a9e-4364-9eec-701cfe8ec350" providerId="AD" clId="Web-{504FA82A-6A04-DA00-F5C3-099A41C2704B}" dt="2021-08-20T15:32:08.379" v="20" actId="1076"/>
      <pc:docMkLst>
        <pc:docMk/>
      </pc:docMkLst>
      <pc:sldChg chg="del">
        <pc:chgData name="Campbell, Heather M" userId="S::campbehm@buffalostate.edu::42863e38-3a9e-4364-9eec-701cfe8ec350" providerId="AD" clId="Web-{504FA82A-6A04-DA00-F5C3-099A41C2704B}" dt="2021-08-20T15:30:47.752" v="8"/>
        <pc:sldMkLst>
          <pc:docMk/>
          <pc:sldMk cId="3414148964" sldId="381"/>
        </pc:sldMkLst>
      </pc:sldChg>
      <pc:sldChg chg="modSp add">
        <pc:chgData name="Campbell, Heather M" userId="S::campbehm@buffalostate.edu::42863e38-3a9e-4364-9eec-701cfe8ec350" providerId="AD" clId="Web-{504FA82A-6A04-DA00-F5C3-099A41C2704B}" dt="2021-08-20T15:31:58.801" v="19" actId="20577"/>
        <pc:sldMkLst>
          <pc:docMk/>
          <pc:sldMk cId="2604437065" sldId="418"/>
        </pc:sldMkLst>
        <pc:spChg chg="mod">
          <ac:chgData name="Campbell, Heather M" userId="S::campbehm@buffalostate.edu::42863e38-3a9e-4364-9eec-701cfe8ec350" providerId="AD" clId="Web-{504FA82A-6A04-DA00-F5C3-099A41C2704B}" dt="2021-08-20T15:31:58.801" v="19" actId="20577"/>
          <ac:spMkLst>
            <pc:docMk/>
            <pc:sldMk cId="2604437065" sldId="418"/>
            <ac:spMk id="156" creationId="{00000000-0000-0000-0000-000000000000}"/>
          </ac:spMkLst>
        </pc:spChg>
      </pc:sldChg>
      <pc:sldChg chg="modSp add">
        <pc:chgData name="Campbell, Heather M" userId="S::campbehm@buffalostate.edu::42863e38-3a9e-4364-9eec-701cfe8ec350" providerId="AD" clId="Web-{504FA82A-6A04-DA00-F5C3-099A41C2704B}" dt="2021-08-20T15:32:08.379" v="20" actId="1076"/>
        <pc:sldMkLst>
          <pc:docMk/>
          <pc:sldMk cId="3514797472" sldId="419"/>
        </pc:sldMkLst>
        <pc:spChg chg="mod">
          <ac:chgData name="Campbell, Heather M" userId="S::campbehm@buffalostate.edu::42863e38-3a9e-4364-9eec-701cfe8ec350" providerId="AD" clId="Web-{504FA82A-6A04-DA00-F5C3-099A41C2704B}" dt="2021-08-20T15:32:08.379" v="20" actId="1076"/>
          <ac:spMkLst>
            <pc:docMk/>
            <pc:sldMk cId="3514797472" sldId="419"/>
            <ac:spMk id="151" creationId="{00000000-0000-0000-0000-000000000000}"/>
          </ac:spMkLst>
        </pc:spChg>
      </pc:sldChg>
      <pc:sldChg chg="add">
        <pc:chgData name="Campbell, Heather M" userId="S::campbehm@buffalostate.edu::42863e38-3a9e-4364-9eec-701cfe8ec350" providerId="AD" clId="Web-{504FA82A-6A04-DA00-F5C3-099A41C2704B}" dt="2021-08-20T15:30:41.346" v="2"/>
        <pc:sldMkLst>
          <pc:docMk/>
          <pc:sldMk cId="4105840273" sldId="420"/>
        </pc:sldMkLst>
      </pc:sldChg>
      <pc:sldChg chg="add">
        <pc:chgData name="Campbell, Heather M" userId="S::campbehm@buffalostate.edu::42863e38-3a9e-4364-9eec-701cfe8ec350" providerId="AD" clId="Web-{504FA82A-6A04-DA00-F5C3-099A41C2704B}" dt="2021-08-20T15:30:41.455" v="3"/>
        <pc:sldMkLst>
          <pc:docMk/>
          <pc:sldMk cId="1247707067" sldId="421"/>
        </pc:sldMkLst>
      </pc:sldChg>
      <pc:sldChg chg="add">
        <pc:chgData name="Campbell, Heather M" userId="S::campbehm@buffalostate.edu::42863e38-3a9e-4364-9eec-701cfe8ec350" providerId="AD" clId="Web-{504FA82A-6A04-DA00-F5C3-099A41C2704B}" dt="2021-08-20T15:30:41.533" v="4"/>
        <pc:sldMkLst>
          <pc:docMk/>
          <pc:sldMk cId="1747664198" sldId="422"/>
        </pc:sldMkLst>
      </pc:sldChg>
      <pc:sldChg chg="modSp add">
        <pc:chgData name="Campbell, Heather M" userId="S::campbehm@buffalostate.edu::42863e38-3a9e-4364-9eec-701cfe8ec350" providerId="AD" clId="Web-{504FA82A-6A04-DA00-F5C3-099A41C2704B}" dt="2021-08-20T15:31:23.050" v="16" actId="1076"/>
        <pc:sldMkLst>
          <pc:docMk/>
          <pc:sldMk cId="2665049406" sldId="423"/>
        </pc:sldMkLst>
        <pc:spChg chg="mod">
          <ac:chgData name="Campbell, Heather M" userId="S::campbehm@buffalostate.edu::42863e38-3a9e-4364-9eec-701cfe8ec350" providerId="AD" clId="Web-{504FA82A-6A04-DA00-F5C3-099A41C2704B}" dt="2021-08-20T15:31:23.050" v="16" actId="1076"/>
          <ac:spMkLst>
            <pc:docMk/>
            <pc:sldMk cId="2665049406" sldId="423"/>
            <ac:spMk id="131" creationId="{00000000-0000-0000-0000-000000000000}"/>
          </ac:spMkLst>
        </pc:spChg>
      </pc:sldChg>
      <pc:sldChg chg="modSp add">
        <pc:chgData name="Campbell, Heather M" userId="S::campbehm@buffalostate.edu::42863e38-3a9e-4364-9eec-701cfe8ec350" providerId="AD" clId="Web-{504FA82A-6A04-DA00-F5C3-099A41C2704B}" dt="2021-08-20T15:31:32.753" v="18" actId="20577"/>
        <pc:sldMkLst>
          <pc:docMk/>
          <pc:sldMk cId="2380027682" sldId="424"/>
        </pc:sldMkLst>
        <pc:spChg chg="mod">
          <ac:chgData name="Campbell, Heather M" userId="S::campbehm@buffalostate.edu::42863e38-3a9e-4364-9eec-701cfe8ec350" providerId="AD" clId="Web-{504FA82A-6A04-DA00-F5C3-099A41C2704B}" dt="2021-08-20T15:31:32.753" v="18" actId="20577"/>
          <ac:spMkLst>
            <pc:docMk/>
            <pc:sldMk cId="2380027682" sldId="424"/>
            <ac:spMk id="128" creationId="{00000000-0000-0000-0000-000000000000}"/>
          </ac:spMkLst>
        </pc:spChg>
      </pc:sldChg>
      <pc:sldChg chg="modSp add">
        <pc:chgData name="Campbell, Heather M" userId="S::campbehm@buffalostate.edu::42863e38-3a9e-4364-9eec-701cfe8ec350" providerId="AD" clId="Web-{504FA82A-6A04-DA00-F5C3-099A41C2704B}" dt="2021-08-20T15:31:15.816" v="15" actId="14100"/>
        <pc:sldMkLst>
          <pc:docMk/>
          <pc:sldMk cId="3571055257" sldId="425"/>
        </pc:sldMkLst>
        <pc:spChg chg="mod">
          <ac:chgData name="Campbell, Heather M" userId="S::campbehm@buffalostate.edu::42863e38-3a9e-4364-9eec-701cfe8ec350" providerId="AD" clId="Web-{504FA82A-6A04-DA00-F5C3-099A41C2704B}" dt="2021-08-20T15:31:15.816" v="15" actId="14100"/>
          <ac:spMkLst>
            <pc:docMk/>
            <pc:sldMk cId="3571055257" sldId="425"/>
            <ac:spMk id="126" creationId="{00000000-0000-0000-0000-000000000000}"/>
          </ac:spMkLst>
        </pc:spChg>
      </pc:sldChg>
      <pc:sldMasterChg chg="modSldLayout">
        <pc:chgData name="Campbell, Heather M" userId="S::campbehm@buffalostate.edu::42863e38-3a9e-4364-9eec-701cfe8ec350" providerId="AD" clId="Web-{504FA82A-6A04-DA00-F5C3-099A41C2704B}" dt="2021-08-20T15:30:41.768" v="7"/>
        <pc:sldMasterMkLst>
          <pc:docMk/>
          <pc:sldMasterMk cId="2460954070" sldId="2147483660"/>
        </pc:sldMasterMkLst>
        <pc:sldLayoutChg chg="replId">
          <pc:chgData name="Campbell, Heather M" userId="S::campbehm@buffalostate.edu::42863e38-3a9e-4364-9eec-701cfe8ec350" providerId="AD" clId="Web-{504FA82A-6A04-DA00-F5C3-099A41C2704B}" dt="2021-08-20T15:30:41.768" v="7"/>
          <pc:sldLayoutMkLst>
            <pc:docMk/>
            <pc:sldMasterMk cId="2460954070" sldId="2147483660"/>
            <pc:sldLayoutMk cId="2385387890" sldId="2147483699"/>
          </pc:sldLayoutMkLst>
        </pc:sldLayoutChg>
        <pc:sldLayoutChg chg="replId">
          <pc:chgData name="Campbell, Heather M" userId="S::campbehm@buffalostate.edu::42863e38-3a9e-4364-9eec-701cfe8ec350" providerId="AD" clId="Web-{504FA82A-6A04-DA00-F5C3-099A41C2704B}" dt="2021-08-20T15:30:41.768" v="7"/>
          <pc:sldLayoutMkLst>
            <pc:docMk/>
            <pc:sldMasterMk cId="2460954070" sldId="2147483660"/>
            <pc:sldLayoutMk cId="949138452" sldId="2147483700"/>
          </pc:sldLayoutMkLst>
        </pc:sldLayoutChg>
        <pc:sldLayoutChg chg="replId">
          <pc:chgData name="Campbell, Heather M" userId="S::campbehm@buffalostate.edu::42863e38-3a9e-4364-9eec-701cfe8ec350" providerId="AD" clId="Web-{504FA82A-6A04-DA00-F5C3-099A41C2704B}" dt="2021-08-20T15:30:41.768" v="7"/>
          <pc:sldLayoutMkLst>
            <pc:docMk/>
            <pc:sldMasterMk cId="2460954070" sldId="2147483660"/>
            <pc:sldLayoutMk cId="2591524520" sldId="2147483701"/>
          </pc:sldLayoutMkLst>
        </pc:sldLayoutChg>
        <pc:sldLayoutChg chg="replId">
          <pc:chgData name="Campbell, Heather M" userId="S::campbehm@buffalostate.edu::42863e38-3a9e-4364-9eec-701cfe8ec350" providerId="AD" clId="Web-{504FA82A-6A04-DA00-F5C3-099A41C2704B}" dt="2021-08-20T15:30:41.768" v="7"/>
          <pc:sldLayoutMkLst>
            <pc:docMk/>
            <pc:sldMasterMk cId="2460954070" sldId="2147483660"/>
            <pc:sldLayoutMk cId="1203092039" sldId="2147483702"/>
          </pc:sldLayoutMkLst>
        </pc:sldLayoutChg>
        <pc:sldLayoutChg chg="replId">
          <pc:chgData name="Campbell, Heather M" userId="S::campbehm@buffalostate.edu::42863e38-3a9e-4364-9eec-701cfe8ec350" providerId="AD" clId="Web-{504FA82A-6A04-DA00-F5C3-099A41C2704B}" dt="2021-08-20T15:30:41.768" v="7"/>
          <pc:sldLayoutMkLst>
            <pc:docMk/>
            <pc:sldMasterMk cId="2460954070" sldId="2147483660"/>
            <pc:sldLayoutMk cId="3733172339" sldId="2147483703"/>
          </pc:sldLayoutMkLst>
        </pc:sldLayoutChg>
        <pc:sldLayoutChg chg="replId">
          <pc:chgData name="Campbell, Heather M" userId="S::campbehm@buffalostate.edu::42863e38-3a9e-4364-9eec-701cfe8ec350" providerId="AD" clId="Web-{504FA82A-6A04-DA00-F5C3-099A41C2704B}" dt="2021-08-20T15:30:41.768" v="7"/>
          <pc:sldLayoutMkLst>
            <pc:docMk/>
            <pc:sldMasterMk cId="2460954070" sldId="2147483660"/>
            <pc:sldLayoutMk cId="3210312558" sldId="2147483704"/>
          </pc:sldLayoutMkLst>
        </pc:sldLayoutChg>
        <pc:sldLayoutChg chg="replId">
          <pc:chgData name="Campbell, Heather M" userId="S::campbehm@buffalostate.edu::42863e38-3a9e-4364-9eec-701cfe8ec350" providerId="AD" clId="Web-{504FA82A-6A04-DA00-F5C3-099A41C2704B}" dt="2021-08-20T15:30:41.768" v="7"/>
          <pc:sldLayoutMkLst>
            <pc:docMk/>
            <pc:sldMasterMk cId="2460954070" sldId="2147483660"/>
            <pc:sldLayoutMk cId="3146388984" sldId="2147483705"/>
          </pc:sldLayoutMkLst>
        </pc:sldLayoutChg>
        <pc:sldLayoutChg chg="replId">
          <pc:chgData name="Campbell, Heather M" userId="S::campbehm@buffalostate.edu::42863e38-3a9e-4364-9eec-701cfe8ec350" providerId="AD" clId="Web-{504FA82A-6A04-DA00-F5C3-099A41C2704B}" dt="2021-08-20T15:30:41.768" v="7"/>
          <pc:sldLayoutMkLst>
            <pc:docMk/>
            <pc:sldMasterMk cId="2460954070" sldId="2147483660"/>
            <pc:sldLayoutMk cId="3171841454" sldId="2147483706"/>
          </pc:sldLayoutMkLst>
        </pc:sldLayoutChg>
        <pc:sldLayoutChg chg="replId">
          <pc:chgData name="Campbell, Heather M" userId="S::campbehm@buffalostate.edu::42863e38-3a9e-4364-9eec-701cfe8ec350" providerId="AD" clId="Web-{504FA82A-6A04-DA00-F5C3-099A41C2704B}" dt="2021-08-20T15:30:41.768" v="7"/>
          <pc:sldLayoutMkLst>
            <pc:docMk/>
            <pc:sldMasterMk cId="2460954070" sldId="2147483660"/>
            <pc:sldLayoutMk cId="1718958274" sldId="2147483707"/>
          </pc:sldLayoutMkLst>
        </pc:sldLayoutChg>
        <pc:sldLayoutChg chg="replId">
          <pc:chgData name="Campbell, Heather M" userId="S::campbehm@buffalostate.edu::42863e38-3a9e-4364-9eec-701cfe8ec350" providerId="AD" clId="Web-{504FA82A-6A04-DA00-F5C3-099A41C2704B}" dt="2021-08-20T15:30:41.768" v="7"/>
          <pc:sldLayoutMkLst>
            <pc:docMk/>
            <pc:sldMasterMk cId="2460954070" sldId="2147483660"/>
            <pc:sldLayoutMk cId="2202905451" sldId="2147483708"/>
          </pc:sldLayoutMkLst>
        </pc:sldLayoutChg>
        <pc:sldLayoutChg chg="replId">
          <pc:chgData name="Campbell, Heather M" userId="S::campbehm@buffalostate.edu::42863e38-3a9e-4364-9eec-701cfe8ec350" providerId="AD" clId="Web-{504FA82A-6A04-DA00-F5C3-099A41C2704B}" dt="2021-08-20T15:30:41.768" v="7"/>
          <pc:sldLayoutMkLst>
            <pc:docMk/>
            <pc:sldMasterMk cId="2460954070" sldId="2147483660"/>
            <pc:sldLayoutMk cId="3479445657" sldId="2147483709"/>
          </pc:sldLayoutMkLst>
        </pc:sldLayoutChg>
      </pc:sldMasterChg>
      <pc:sldMasterChg chg="add addSldLayout">
        <pc:chgData name="Campbell, Heather M" userId="S::campbehm@buffalostate.edu::42863e38-3a9e-4364-9eec-701cfe8ec350" providerId="AD" clId="Web-{504FA82A-6A04-DA00-F5C3-099A41C2704B}" dt="2021-08-20T15:30:41.768" v="7"/>
        <pc:sldMasterMkLst>
          <pc:docMk/>
          <pc:sldMasterMk cId="0" sldId="2147483661"/>
        </pc:sldMasterMkLst>
        <pc:sldLayoutChg chg="add">
          <pc:chgData name="Campbell, Heather M" userId="S::campbehm@buffalostate.edu::42863e38-3a9e-4364-9eec-701cfe8ec350" providerId="AD" clId="Web-{504FA82A-6A04-DA00-F5C3-099A41C2704B}" dt="2021-08-20T15:30:41.768" v="7"/>
          <pc:sldLayoutMkLst>
            <pc:docMk/>
            <pc:sldMasterMk cId="0" sldId="2147483661"/>
            <pc:sldLayoutMk cId="0" sldId="2147483662"/>
          </pc:sldLayoutMkLst>
        </pc:sldLayoutChg>
        <pc:sldLayoutChg chg="add">
          <pc:chgData name="Campbell, Heather M" userId="S::campbehm@buffalostate.edu::42863e38-3a9e-4364-9eec-701cfe8ec350" providerId="AD" clId="Web-{504FA82A-6A04-DA00-F5C3-099A41C2704B}" dt="2021-08-20T15:30:41.768" v="7"/>
          <pc:sldLayoutMkLst>
            <pc:docMk/>
            <pc:sldMasterMk cId="0" sldId="2147483661"/>
            <pc:sldLayoutMk cId="0" sldId="2147483663"/>
          </pc:sldLayoutMkLst>
        </pc:sldLayoutChg>
        <pc:sldLayoutChg chg="add">
          <pc:chgData name="Campbell, Heather M" userId="S::campbehm@buffalostate.edu::42863e38-3a9e-4364-9eec-701cfe8ec350" providerId="AD" clId="Web-{504FA82A-6A04-DA00-F5C3-099A41C2704B}" dt="2021-08-20T15:30:41.768" v="7"/>
          <pc:sldLayoutMkLst>
            <pc:docMk/>
            <pc:sldMasterMk cId="0" sldId="2147483661"/>
            <pc:sldLayoutMk cId="0" sldId="2147483664"/>
          </pc:sldLayoutMkLst>
        </pc:sldLayoutChg>
        <pc:sldLayoutChg chg="add">
          <pc:chgData name="Campbell, Heather M" userId="S::campbehm@buffalostate.edu::42863e38-3a9e-4364-9eec-701cfe8ec350" providerId="AD" clId="Web-{504FA82A-6A04-DA00-F5C3-099A41C2704B}" dt="2021-08-20T15:30:41.768" v="7"/>
          <pc:sldLayoutMkLst>
            <pc:docMk/>
            <pc:sldMasterMk cId="0" sldId="2147483661"/>
            <pc:sldLayoutMk cId="0" sldId="2147483665"/>
          </pc:sldLayoutMkLst>
        </pc:sldLayoutChg>
        <pc:sldLayoutChg chg="add">
          <pc:chgData name="Campbell, Heather M" userId="S::campbehm@buffalostate.edu::42863e38-3a9e-4364-9eec-701cfe8ec350" providerId="AD" clId="Web-{504FA82A-6A04-DA00-F5C3-099A41C2704B}" dt="2021-08-20T15:30:41.768" v="7"/>
          <pc:sldLayoutMkLst>
            <pc:docMk/>
            <pc:sldMasterMk cId="0" sldId="2147483661"/>
            <pc:sldLayoutMk cId="0" sldId="2147483666"/>
          </pc:sldLayoutMkLst>
        </pc:sldLayoutChg>
        <pc:sldLayoutChg chg="add">
          <pc:chgData name="Campbell, Heather M" userId="S::campbehm@buffalostate.edu::42863e38-3a9e-4364-9eec-701cfe8ec350" providerId="AD" clId="Web-{504FA82A-6A04-DA00-F5C3-099A41C2704B}" dt="2021-08-20T15:30:41.768" v="7"/>
          <pc:sldLayoutMkLst>
            <pc:docMk/>
            <pc:sldMasterMk cId="0" sldId="2147483661"/>
            <pc:sldLayoutMk cId="0" sldId="2147483667"/>
          </pc:sldLayoutMkLst>
        </pc:sldLayoutChg>
        <pc:sldLayoutChg chg="add">
          <pc:chgData name="Campbell, Heather M" userId="S::campbehm@buffalostate.edu::42863e38-3a9e-4364-9eec-701cfe8ec350" providerId="AD" clId="Web-{504FA82A-6A04-DA00-F5C3-099A41C2704B}" dt="2021-08-20T15:30:41.768" v="7"/>
          <pc:sldLayoutMkLst>
            <pc:docMk/>
            <pc:sldMasterMk cId="0" sldId="2147483661"/>
            <pc:sldLayoutMk cId="0" sldId="2147483668"/>
          </pc:sldLayoutMkLst>
        </pc:sldLayoutChg>
        <pc:sldLayoutChg chg="add">
          <pc:chgData name="Campbell, Heather M" userId="S::campbehm@buffalostate.edu::42863e38-3a9e-4364-9eec-701cfe8ec350" providerId="AD" clId="Web-{504FA82A-6A04-DA00-F5C3-099A41C2704B}" dt="2021-08-20T15:30:41.768" v="7"/>
          <pc:sldLayoutMkLst>
            <pc:docMk/>
            <pc:sldMasterMk cId="0" sldId="2147483661"/>
            <pc:sldLayoutMk cId="0" sldId="2147483669"/>
          </pc:sldLayoutMkLst>
        </pc:sldLayoutChg>
        <pc:sldLayoutChg chg="add">
          <pc:chgData name="Campbell, Heather M" userId="S::campbehm@buffalostate.edu::42863e38-3a9e-4364-9eec-701cfe8ec350" providerId="AD" clId="Web-{504FA82A-6A04-DA00-F5C3-099A41C2704B}" dt="2021-08-20T15:30:41.768" v="7"/>
          <pc:sldLayoutMkLst>
            <pc:docMk/>
            <pc:sldMasterMk cId="0" sldId="2147483661"/>
            <pc:sldLayoutMk cId="0" sldId="2147483670"/>
          </pc:sldLayoutMkLst>
        </pc:sldLayoutChg>
        <pc:sldLayoutChg chg="add">
          <pc:chgData name="Campbell, Heather M" userId="S::campbehm@buffalostate.edu::42863e38-3a9e-4364-9eec-701cfe8ec350" providerId="AD" clId="Web-{504FA82A-6A04-DA00-F5C3-099A41C2704B}" dt="2021-08-20T15:30:41.768" v="7"/>
          <pc:sldLayoutMkLst>
            <pc:docMk/>
            <pc:sldMasterMk cId="0" sldId="2147483661"/>
            <pc:sldLayoutMk cId="0" sldId="2147483671"/>
          </pc:sldLayoutMkLst>
        </pc:sldLayoutChg>
        <pc:sldLayoutChg chg="add">
          <pc:chgData name="Campbell, Heather M" userId="S::campbehm@buffalostate.edu::42863e38-3a9e-4364-9eec-701cfe8ec350" providerId="AD" clId="Web-{504FA82A-6A04-DA00-F5C3-099A41C2704B}" dt="2021-08-20T15:30:41.768" v="7"/>
          <pc:sldLayoutMkLst>
            <pc:docMk/>
            <pc:sldMasterMk cId="0" sldId="2147483661"/>
            <pc:sldLayoutMk cId="0" sldId="2147483710"/>
          </pc:sldLayoutMkLst>
        </pc:sldLayoutChg>
        <pc:sldLayoutChg chg="add">
          <pc:chgData name="Campbell, Heather M" userId="S::campbehm@buffalostate.edu::42863e38-3a9e-4364-9eec-701cfe8ec350" providerId="AD" clId="Web-{504FA82A-6A04-DA00-F5C3-099A41C2704B}" dt="2021-08-20T15:30:41.768" v="7"/>
          <pc:sldLayoutMkLst>
            <pc:docMk/>
            <pc:sldMasterMk cId="0" sldId="2147483661"/>
            <pc:sldLayoutMk cId="0" sldId="2147483711"/>
          </pc:sldLayoutMkLst>
        </pc:sldLayoutChg>
      </pc:sldMasterChg>
      <pc:sldMasterChg chg="add addSldLayout">
        <pc:chgData name="Campbell, Heather M" userId="S::campbehm@buffalostate.edu::42863e38-3a9e-4364-9eec-701cfe8ec350" providerId="AD" clId="Web-{504FA82A-6A04-DA00-F5C3-099A41C2704B}" dt="2021-08-20T15:30:41.096" v="0"/>
        <pc:sldMasterMkLst>
          <pc:docMk/>
          <pc:sldMasterMk cId="0" sldId="2147483687"/>
        </pc:sldMasterMkLst>
        <pc:sldLayoutChg chg="add">
          <pc:chgData name="Campbell, Heather M" userId="S::campbehm@buffalostate.edu::42863e38-3a9e-4364-9eec-701cfe8ec350" providerId="AD" clId="Web-{504FA82A-6A04-DA00-F5C3-099A41C2704B}" dt="2021-08-20T15:30:41.096" v="0"/>
          <pc:sldLayoutMkLst>
            <pc:docMk/>
            <pc:sldMasterMk cId="0" sldId="2147483687"/>
            <pc:sldLayoutMk cId="0" sldId="2147483686"/>
          </pc:sldLayoutMkLst>
        </pc:sldLayoutChg>
        <pc:sldLayoutChg chg="add">
          <pc:chgData name="Campbell, Heather M" userId="S::campbehm@buffalostate.edu::42863e38-3a9e-4364-9eec-701cfe8ec350" providerId="AD" clId="Web-{504FA82A-6A04-DA00-F5C3-099A41C2704B}" dt="2021-08-20T15:30:41.096" v="0"/>
          <pc:sldLayoutMkLst>
            <pc:docMk/>
            <pc:sldMasterMk cId="0" sldId="2147483687"/>
            <pc:sldLayoutMk cId="0" sldId="2147483688"/>
          </pc:sldLayoutMkLst>
        </pc:sldLayoutChg>
        <pc:sldLayoutChg chg="add">
          <pc:chgData name="Campbell, Heather M" userId="S::campbehm@buffalostate.edu::42863e38-3a9e-4364-9eec-701cfe8ec350" providerId="AD" clId="Web-{504FA82A-6A04-DA00-F5C3-099A41C2704B}" dt="2021-08-20T15:30:41.096" v="0"/>
          <pc:sldLayoutMkLst>
            <pc:docMk/>
            <pc:sldMasterMk cId="0" sldId="2147483687"/>
            <pc:sldLayoutMk cId="0" sldId="2147483689"/>
          </pc:sldLayoutMkLst>
        </pc:sldLayoutChg>
        <pc:sldLayoutChg chg="add">
          <pc:chgData name="Campbell, Heather M" userId="S::campbehm@buffalostate.edu::42863e38-3a9e-4364-9eec-701cfe8ec350" providerId="AD" clId="Web-{504FA82A-6A04-DA00-F5C3-099A41C2704B}" dt="2021-08-20T15:30:41.096" v="0"/>
          <pc:sldLayoutMkLst>
            <pc:docMk/>
            <pc:sldMasterMk cId="0" sldId="2147483687"/>
            <pc:sldLayoutMk cId="0" sldId="2147483690"/>
          </pc:sldLayoutMkLst>
        </pc:sldLayoutChg>
        <pc:sldLayoutChg chg="add">
          <pc:chgData name="Campbell, Heather M" userId="S::campbehm@buffalostate.edu::42863e38-3a9e-4364-9eec-701cfe8ec350" providerId="AD" clId="Web-{504FA82A-6A04-DA00-F5C3-099A41C2704B}" dt="2021-08-20T15:30:41.096" v="0"/>
          <pc:sldLayoutMkLst>
            <pc:docMk/>
            <pc:sldMasterMk cId="0" sldId="2147483687"/>
            <pc:sldLayoutMk cId="0" sldId="2147483691"/>
          </pc:sldLayoutMkLst>
        </pc:sldLayoutChg>
        <pc:sldLayoutChg chg="add">
          <pc:chgData name="Campbell, Heather M" userId="S::campbehm@buffalostate.edu::42863e38-3a9e-4364-9eec-701cfe8ec350" providerId="AD" clId="Web-{504FA82A-6A04-DA00-F5C3-099A41C2704B}" dt="2021-08-20T15:30:41.096" v="0"/>
          <pc:sldLayoutMkLst>
            <pc:docMk/>
            <pc:sldMasterMk cId="0" sldId="2147483687"/>
            <pc:sldLayoutMk cId="0" sldId="2147483692"/>
          </pc:sldLayoutMkLst>
        </pc:sldLayoutChg>
        <pc:sldLayoutChg chg="add">
          <pc:chgData name="Campbell, Heather M" userId="S::campbehm@buffalostate.edu::42863e38-3a9e-4364-9eec-701cfe8ec350" providerId="AD" clId="Web-{504FA82A-6A04-DA00-F5C3-099A41C2704B}" dt="2021-08-20T15:30:41.096" v="0"/>
          <pc:sldLayoutMkLst>
            <pc:docMk/>
            <pc:sldMasterMk cId="0" sldId="2147483687"/>
            <pc:sldLayoutMk cId="0" sldId="2147483693"/>
          </pc:sldLayoutMkLst>
        </pc:sldLayoutChg>
        <pc:sldLayoutChg chg="add">
          <pc:chgData name="Campbell, Heather M" userId="S::campbehm@buffalostate.edu::42863e38-3a9e-4364-9eec-701cfe8ec350" providerId="AD" clId="Web-{504FA82A-6A04-DA00-F5C3-099A41C2704B}" dt="2021-08-20T15:30:41.096" v="0"/>
          <pc:sldLayoutMkLst>
            <pc:docMk/>
            <pc:sldMasterMk cId="0" sldId="2147483687"/>
            <pc:sldLayoutMk cId="0" sldId="2147483694"/>
          </pc:sldLayoutMkLst>
        </pc:sldLayoutChg>
        <pc:sldLayoutChg chg="add">
          <pc:chgData name="Campbell, Heather M" userId="S::campbehm@buffalostate.edu::42863e38-3a9e-4364-9eec-701cfe8ec350" providerId="AD" clId="Web-{504FA82A-6A04-DA00-F5C3-099A41C2704B}" dt="2021-08-20T15:30:41.096" v="0"/>
          <pc:sldLayoutMkLst>
            <pc:docMk/>
            <pc:sldMasterMk cId="0" sldId="2147483687"/>
            <pc:sldLayoutMk cId="0" sldId="2147483695"/>
          </pc:sldLayoutMkLst>
        </pc:sldLayoutChg>
        <pc:sldLayoutChg chg="add">
          <pc:chgData name="Campbell, Heather M" userId="S::campbehm@buffalostate.edu::42863e38-3a9e-4364-9eec-701cfe8ec350" providerId="AD" clId="Web-{504FA82A-6A04-DA00-F5C3-099A41C2704B}" dt="2021-08-20T15:30:41.096" v="0"/>
          <pc:sldLayoutMkLst>
            <pc:docMk/>
            <pc:sldMasterMk cId="0" sldId="2147483687"/>
            <pc:sldLayoutMk cId="0" sldId="2147483696"/>
          </pc:sldLayoutMkLst>
        </pc:sldLayoutChg>
        <pc:sldLayoutChg chg="add">
          <pc:chgData name="Campbell, Heather M" userId="S::campbehm@buffalostate.edu::42863e38-3a9e-4364-9eec-701cfe8ec350" providerId="AD" clId="Web-{504FA82A-6A04-DA00-F5C3-099A41C2704B}" dt="2021-08-20T15:30:41.096" v="0"/>
          <pc:sldLayoutMkLst>
            <pc:docMk/>
            <pc:sldMasterMk cId="0" sldId="2147483687"/>
            <pc:sldLayoutMk cId="0" sldId="2147483697"/>
          </pc:sldLayoutMkLst>
        </pc:sldLayoutChg>
        <pc:sldLayoutChg chg="add">
          <pc:chgData name="Campbell, Heather M" userId="S::campbehm@buffalostate.edu::42863e38-3a9e-4364-9eec-701cfe8ec350" providerId="AD" clId="Web-{504FA82A-6A04-DA00-F5C3-099A41C2704B}" dt="2021-08-20T15:30:41.096" v="0"/>
          <pc:sldLayoutMkLst>
            <pc:docMk/>
            <pc:sldMasterMk cId="0" sldId="2147483687"/>
            <pc:sldLayoutMk cId="0" sldId="2147483698"/>
          </pc:sldLayoutMkLst>
        </pc:sldLayoutChg>
      </pc:sldMasterChg>
    </pc:docChg>
  </pc:docChgLst>
  <pc:docChgLst>
    <pc:chgData name="Carbonara, Joaquin" userId="5217ba02-0e20-4680-bb47-f7d038c17d52" providerId="ADAL" clId="{C6F2D475-EF30-6847-A14E-6FF2EA54C4AD}"/>
    <pc:docChg chg="custSel modSld">
      <pc:chgData name="Carbonara, Joaquin" userId="5217ba02-0e20-4680-bb47-f7d038c17d52" providerId="ADAL" clId="{C6F2D475-EF30-6847-A14E-6FF2EA54C4AD}" dt="2021-08-14T17:49:34.612" v="1336" actId="20577"/>
      <pc:docMkLst>
        <pc:docMk/>
      </pc:docMkLst>
      <pc:sldChg chg="modSp mod">
        <pc:chgData name="Carbonara, Joaquin" userId="5217ba02-0e20-4680-bb47-f7d038c17d52" providerId="ADAL" clId="{C6F2D475-EF30-6847-A14E-6FF2EA54C4AD}" dt="2021-08-14T17:42:26.120" v="785" actId="20577"/>
        <pc:sldMkLst>
          <pc:docMk/>
          <pc:sldMk cId="2208993621" sldId="339"/>
        </pc:sldMkLst>
        <pc:spChg chg="mod">
          <ac:chgData name="Carbonara, Joaquin" userId="5217ba02-0e20-4680-bb47-f7d038c17d52" providerId="ADAL" clId="{C6F2D475-EF30-6847-A14E-6FF2EA54C4AD}" dt="2021-08-14T17:42:26.120" v="785" actId="20577"/>
          <ac:spMkLst>
            <pc:docMk/>
            <pc:sldMk cId="2208993621" sldId="339"/>
            <ac:spMk id="2" creationId="{76173AB7-0CCF-F14A-9D01-DBCB3231FD74}"/>
          </ac:spMkLst>
        </pc:spChg>
      </pc:sldChg>
      <pc:sldChg chg="modSp mod">
        <pc:chgData name="Carbonara, Joaquin" userId="5217ba02-0e20-4680-bb47-f7d038c17d52" providerId="ADAL" clId="{C6F2D475-EF30-6847-A14E-6FF2EA54C4AD}" dt="2021-08-14T17:37:01.213" v="599" actId="20577"/>
        <pc:sldMkLst>
          <pc:docMk/>
          <pc:sldMk cId="3055467557" sldId="346"/>
        </pc:sldMkLst>
        <pc:spChg chg="mod">
          <ac:chgData name="Carbonara, Joaquin" userId="5217ba02-0e20-4680-bb47-f7d038c17d52" providerId="ADAL" clId="{C6F2D475-EF30-6847-A14E-6FF2EA54C4AD}" dt="2021-08-14T17:37:01.213" v="599" actId="20577"/>
          <ac:spMkLst>
            <pc:docMk/>
            <pc:sldMk cId="3055467557" sldId="346"/>
            <ac:spMk id="3" creationId="{A8D76629-0896-4465-9D3F-19106DE81216}"/>
          </ac:spMkLst>
        </pc:spChg>
      </pc:sldChg>
      <pc:sldChg chg="modSp mod">
        <pc:chgData name="Carbonara, Joaquin" userId="5217ba02-0e20-4680-bb47-f7d038c17d52" providerId="ADAL" clId="{C6F2D475-EF30-6847-A14E-6FF2EA54C4AD}" dt="2021-08-14T17:49:34.612" v="1336" actId="20577"/>
        <pc:sldMkLst>
          <pc:docMk/>
          <pc:sldMk cId="902004162" sldId="353"/>
        </pc:sldMkLst>
        <pc:spChg chg="mod">
          <ac:chgData name="Carbonara, Joaquin" userId="5217ba02-0e20-4680-bb47-f7d038c17d52" providerId="ADAL" clId="{C6F2D475-EF30-6847-A14E-6FF2EA54C4AD}" dt="2021-08-14T17:49:34.612" v="1336" actId="20577"/>
          <ac:spMkLst>
            <pc:docMk/>
            <pc:sldMk cId="902004162" sldId="353"/>
            <ac:spMk id="2" creationId="{A89426B4-BD72-9442-BC35-90AA93EEC0E7}"/>
          </ac:spMkLst>
        </pc:spChg>
      </pc:sldChg>
    </pc:docChg>
  </pc:docChgLst>
  <pc:docChgLst>
    <pc:chgData name="Fuzak, Tiffany D" userId="00693d1b-28af-4e16-bc26-2033521c7e10" providerId="ADAL" clId="{39384BC4-D450-4B78-AEC9-5C8F8C1E1921}"/>
    <pc:docChg chg="undo custSel addSld delSld modSld">
      <pc:chgData name="Fuzak, Tiffany D" userId="00693d1b-28af-4e16-bc26-2033521c7e10" providerId="ADAL" clId="{39384BC4-D450-4B78-AEC9-5C8F8C1E1921}" dt="2021-07-21T16:51:41.050" v="303"/>
      <pc:docMkLst>
        <pc:docMk/>
      </pc:docMkLst>
      <pc:sldChg chg="modSp mod">
        <pc:chgData name="Fuzak, Tiffany D" userId="00693d1b-28af-4e16-bc26-2033521c7e10" providerId="ADAL" clId="{39384BC4-D450-4B78-AEC9-5C8F8C1E1921}" dt="2021-07-19T20:57:10.167" v="35" actId="20577"/>
        <pc:sldMkLst>
          <pc:docMk/>
          <pc:sldMk cId="0" sldId="257"/>
        </pc:sldMkLst>
        <pc:spChg chg="mod">
          <ac:chgData name="Fuzak, Tiffany D" userId="00693d1b-28af-4e16-bc26-2033521c7e10" providerId="ADAL" clId="{39384BC4-D450-4B78-AEC9-5C8F8C1E1921}" dt="2021-07-19T20:57:10.167" v="35" actId="20577"/>
          <ac:spMkLst>
            <pc:docMk/>
            <pc:sldMk cId="0" sldId="257"/>
            <ac:spMk id="2" creationId="{EE7CD6F5-A05B-4EF5-8189-D03789250223}"/>
          </ac:spMkLst>
        </pc:spChg>
      </pc:sldChg>
      <pc:sldChg chg="modSp mod">
        <pc:chgData name="Fuzak, Tiffany D" userId="00693d1b-28af-4e16-bc26-2033521c7e10" providerId="ADAL" clId="{39384BC4-D450-4B78-AEC9-5C8F8C1E1921}" dt="2021-07-21T14:24:12.275" v="221" actId="14100"/>
        <pc:sldMkLst>
          <pc:docMk/>
          <pc:sldMk cId="0" sldId="259"/>
        </pc:sldMkLst>
        <pc:spChg chg="mod">
          <ac:chgData name="Fuzak, Tiffany D" userId="00693d1b-28af-4e16-bc26-2033521c7e10" providerId="ADAL" clId="{39384BC4-D450-4B78-AEC9-5C8F8C1E1921}" dt="2021-07-20T16:25:28.177" v="143" actId="20577"/>
          <ac:spMkLst>
            <pc:docMk/>
            <pc:sldMk cId="0" sldId="259"/>
            <ac:spMk id="12" creationId="{830B012C-0DE6-4866-B0B9-85AE5F5CA999}"/>
          </ac:spMkLst>
        </pc:spChg>
        <pc:picChg chg="mod">
          <ac:chgData name="Fuzak, Tiffany D" userId="00693d1b-28af-4e16-bc26-2033521c7e10" providerId="ADAL" clId="{39384BC4-D450-4B78-AEC9-5C8F8C1E1921}" dt="2021-07-21T14:24:12.275" v="221" actId="14100"/>
          <ac:picMkLst>
            <pc:docMk/>
            <pc:sldMk cId="0" sldId="259"/>
            <ac:picMk id="6" creationId="{EE5C1296-E88E-4F49-A997-4B8BC442BB5D}"/>
          </ac:picMkLst>
        </pc:picChg>
        <pc:picChg chg="mod">
          <ac:chgData name="Fuzak, Tiffany D" userId="00693d1b-28af-4e16-bc26-2033521c7e10" providerId="ADAL" clId="{39384BC4-D450-4B78-AEC9-5C8F8C1E1921}" dt="2021-07-21T14:24:08.490" v="220" actId="14100"/>
          <ac:picMkLst>
            <pc:docMk/>
            <pc:sldMk cId="0" sldId="259"/>
            <ac:picMk id="8" creationId="{718DE841-A816-40B9-8095-0B5FA391565A}"/>
          </ac:picMkLst>
        </pc:picChg>
      </pc:sldChg>
      <pc:sldChg chg="addSp delSp modSp mod">
        <pc:chgData name="Fuzak, Tiffany D" userId="00693d1b-28af-4e16-bc26-2033521c7e10" providerId="ADAL" clId="{39384BC4-D450-4B78-AEC9-5C8F8C1E1921}" dt="2021-07-20T20:47:03.017" v="207" actId="6549"/>
        <pc:sldMkLst>
          <pc:docMk/>
          <pc:sldMk cId="0" sldId="261"/>
        </pc:sldMkLst>
        <pc:spChg chg="del">
          <ac:chgData name="Fuzak, Tiffany D" userId="00693d1b-28af-4e16-bc26-2033521c7e10" providerId="ADAL" clId="{39384BC4-D450-4B78-AEC9-5C8F8C1E1921}" dt="2021-07-19T20:58:13.894" v="44" actId="478"/>
          <ac:spMkLst>
            <pc:docMk/>
            <pc:sldMk cId="0" sldId="261"/>
            <ac:spMk id="2" creationId="{1C583774-ABC9-4CDB-833C-5E46E35E7B62}"/>
          </ac:spMkLst>
        </pc:spChg>
        <pc:spChg chg="del">
          <ac:chgData name="Fuzak, Tiffany D" userId="00693d1b-28af-4e16-bc26-2033521c7e10" providerId="ADAL" clId="{39384BC4-D450-4B78-AEC9-5C8F8C1E1921}" dt="2021-07-19T20:58:17.299" v="45" actId="478"/>
          <ac:spMkLst>
            <pc:docMk/>
            <pc:sldMk cId="0" sldId="261"/>
            <ac:spMk id="16" creationId="{6C36E18C-23BE-4516-B856-2CDC9110793C}"/>
          </ac:spMkLst>
        </pc:spChg>
        <pc:spChg chg="mod">
          <ac:chgData name="Fuzak, Tiffany D" userId="00693d1b-28af-4e16-bc26-2033521c7e10" providerId="ADAL" clId="{39384BC4-D450-4B78-AEC9-5C8F8C1E1921}" dt="2021-07-20T20:47:03.017" v="207" actId="6549"/>
          <ac:spMkLst>
            <pc:docMk/>
            <pc:sldMk cId="0" sldId="261"/>
            <ac:spMk id="86" creationId="{00000000-0000-0000-0000-000000000000}"/>
          </ac:spMkLst>
        </pc:spChg>
        <pc:picChg chg="add mod">
          <ac:chgData name="Fuzak, Tiffany D" userId="00693d1b-28af-4e16-bc26-2033521c7e10" providerId="ADAL" clId="{39384BC4-D450-4B78-AEC9-5C8F8C1E1921}" dt="2021-07-20T02:31:20.331" v="49" actId="14100"/>
          <ac:picMkLst>
            <pc:docMk/>
            <pc:sldMk cId="0" sldId="261"/>
            <ac:picMk id="5" creationId="{246F1896-2BF4-45F5-8724-5775319211CA}"/>
          </ac:picMkLst>
        </pc:picChg>
      </pc:sldChg>
      <pc:sldChg chg="modSp mod">
        <pc:chgData name="Fuzak, Tiffany D" userId="00693d1b-28af-4e16-bc26-2033521c7e10" providerId="ADAL" clId="{39384BC4-D450-4B78-AEC9-5C8F8C1E1921}" dt="2021-07-20T16:30:52.157" v="144" actId="1076"/>
        <pc:sldMkLst>
          <pc:docMk/>
          <pc:sldMk cId="189587296" sldId="263"/>
        </pc:sldMkLst>
        <pc:picChg chg="mod">
          <ac:chgData name="Fuzak, Tiffany D" userId="00693d1b-28af-4e16-bc26-2033521c7e10" providerId="ADAL" clId="{39384BC4-D450-4B78-AEC9-5C8F8C1E1921}" dt="2021-07-20T16:30:52.157" v="144" actId="1076"/>
          <ac:picMkLst>
            <pc:docMk/>
            <pc:sldMk cId="189587296" sldId="263"/>
            <ac:picMk id="3" creationId="{35085893-2177-492A-83B0-2E7D722D46F5}"/>
          </ac:picMkLst>
        </pc:picChg>
      </pc:sldChg>
      <pc:sldChg chg="addSp delSp modSp mod">
        <pc:chgData name="Fuzak, Tiffany D" userId="00693d1b-28af-4e16-bc26-2033521c7e10" providerId="ADAL" clId="{39384BC4-D450-4B78-AEC9-5C8F8C1E1921}" dt="2021-07-20T20:46:21.573" v="187" actId="1076"/>
        <pc:sldMkLst>
          <pc:docMk/>
          <pc:sldMk cId="1787030889" sldId="264"/>
        </pc:sldMkLst>
        <pc:spChg chg="mod">
          <ac:chgData name="Fuzak, Tiffany D" userId="00693d1b-28af-4e16-bc26-2033521c7e10" providerId="ADAL" clId="{39384BC4-D450-4B78-AEC9-5C8F8C1E1921}" dt="2021-07-20T20:46:21.573" v="187" actId="1076"/>
          <ac:spMkLst>
            <pc:docMk/>
            <pc:sldMk cId="1787030889" sldId="264"/>
            <ac:spMk id="3" creationId="{B8F6BFA5-E3F0-4D47-A4AA-784AD25B2EA3}"/>
          </ac:spMkLst>
        </pc:spChg>
        <pc:spChg chg="mod">
          <ac:chgData name="Fuzak, Tiffany D" userId="00693d1b-28af-4e16-bc26-2033521c7e10" providerId="ADAL" clId="{39384BC4-D450-4B78-AEC9-5C8F8C1E1921}" dt="2021-07-20T16:14:13.917" v="121" actId="1076"/>
          <ac:spMkLst>
            <pc:docMk/>
            <pc:sldMk cId="1787030889" sldId="264"/>
            <ac:spMk id="4" creationId="{BBFE9B0C-358D-4B3C-B4CE-C5F6D3CE053E}"/>
          </ac:spMkLst>
        </pc:spChg>
        <pc:spChg chg="add mod">
          <ac:chgData name="Fuzak, Tiffany D" userId="00693d1b-28af-4e16-bc26-2033521c7e10" providerId="ADAL" clId="{39384BC4-D450-4B78-AEC9-5C8F8C1E1921}" dt="2021-07-20T20:45:58.785" v="163" actId="20577"/>
          <ac:spMkLst>
            <pc:docMk/>
            <pc:sldMk cId="1787030889" sldId="264"/>
            <ac:spMk id="8" creationId="{2B2B595E-1585-4241-A630-4091D67F9B08}"/>
          </ac:spMkLst>
        </pc:spChg>
        <pc:spChg chg="del">
          <ac:chgData name="Fuzak, Tiffany D" userId="00693d1b-28af-4e16-bc26-2033521c7e10" providerId="ADAL" clId="{39384BC4-D450-4B78-AEC9-5C8F8C1E1921}" dt="2021-07-20T16:14:06.493" v="119" actId="478"/>
          <ac:spMkLst>
            <pc:docMk/>
            <pc:sldMk cId="1787030889" sldId="264"/>
            <ac:spMk id="78" creationId="{00000000-0000-0000-0000-000000000000}"/>
          </ac:spMkLst>
        </pc:spChg>
      </pc:sldChg>
      <pc:sldChg chg="modSp mod">
        <pc:chgData name="Fuzak, Tiffany D" userId="00693d1b-28af-4e16-bc26-2033521c7e10" providerId="ADAL" clId="{39384BC4-D450-4B78-AEC9-5C8F8C1E1921}" dt="2021-07-19T20:58:07.041" v="43" actId="113"/>
        <pc:sldMkLst>
          <pc:docMk/>
          <pc:sldMk cId="3250255595" sldId="266"/>
        </pc:sldMkLst>
        <pc:spChg chg="mod">
          <ac:chgData name="Fuzak, Tiffany D" userId="00693d1b-28af-4e16-bc26-2033521c7e10" providerId="ADAL" clId="{39384BC4-D450-4B78-AEC9-5C8F8C1E1921}" dt="2021-07-19T20:58:07.041" v="43" actId="113"/>
          <ac:spMkLst>
            <pc:docMk/>
            <pc:sldMk cId="3250255595" sldId="266"/>
            <ac:spMk id="26" creationId="{1C5B6770-25A5-41A4-9344-D04B20D2CBD6}"/>
          </ac:spMkLst>
        </pc:spChg>
      </pc:sldChg>
      <pc:sldChg chg="addSp delSp modSp add mod">
        <pc:chgData name="Fuzak, Tiffany D" userId="00693d1b-28af-4e16-bc26-2033521c7e10" providerId="ADAL" clId="{39384BC4-D450-4B78-AEC9-5C8F8C1E1921}" dt="2021-07-20T16:22:54.725" v="135" actId="1076"/>
        <pc:sldMkLst>
          <pc:docMk/>
          <pc:sldMk cId="3883497288" sldId="267"/>
        </pc:sldMkLst>
        <pc:spChg chg="mod">
          <ac:chgData name="Fuzak, Tiffany D" userId="00693d1b-28af-4e16-bc26-2033521c7e10" providerId="ADAL" clId="{39384BC4-D450-4B78-AEC9-5C8F8C1E1921}" dt="2021-07-20T02:32:03.036" v="68" actId="20577"/>
          <ac:spMkLst>
            <pc:docMk/>
            <pc:sldMk cId="3883497288" sldId="267"/>
            <ac:spMk id="86" creationId="{00000000-0000-0000-0000-000000000000}"/>
          </ac:spMkLst>
        </pc:spChg>
        <pc:grpChg chg="add mod">
          <ac:chgData name="Fuzak, Tiffany D" userId="00693d1b-28af-4e16-bc26-2033521c7e10" providerId="ADAL" clId="{39384BC4-D450-4B78-AEC9-5C8F8C1E1921}" dt="2021-07-20T16:22:54.725" v="135" actId="1076"/>
          <ac:grpSpMkLst>
            <pc:docMk/>
            <pc:sldMk cId="3883497288" sldId="267"/>
            <ac:grpSpMk id="8" creationId="{27E87488-D54A-4DA4-BB91-98CDBB36CC7B}"/>
          </ac:grpSpMkLst>
        </pc:grpChg>
        <pc:picChg chg="add mod">
          <ac:chgData name="Fuzak, Tiffany D" userId="00693d1b-28af-4e16-bc26-2033521c7e10" providerId="ADAL" clId="{39384BC4-D450-4B78-AEC9-5C8F8C1E1921}" dt="2021-07-20T02:33:33.880" v="77" actId="164"/>
          <ac:picMkLst>
            <pc:docMk/>
            <pc:sldMk cId="3883497288" sldId="267"/>
            <ac:picMk id="3" creationId="{6EAEA609-8B2B-44F9-BE05-3ABD76F8A356}"/>
          </ac:picMkLst>
        </pc:picChg>
        <pc:picChg chg="del">
          <ac:chgData name="Fuzak, Tiffany D" userId="00693d1b-28af-4e16-bc26-2033521c7e10" providerId="ADAL" clId="{39384BC4-D450-4B78-AEC9-5C8F8C1E1921}" dt="2021-07-20T02:32:06.146" v="69" actId="478"/>
          <ac:picMkLst>
            <pc:docMk/>
            <pc:sldMk cId="3883497288" sldId="267"/>
            <ac:picMk id="5" creationId="{246F1896-2BF4-45F5-8724-5775319211CA}"/>
          </ac:picMkLst>
        </pc:picChg>
        <pc:picChg chg="add mod">
          <ac:chgData name="Fuzak, Tiffany D" userId="00693d1b-28af-4e16-bc26-2033521c7e10" providerId="ADAL" clId="{39384BC4-D450-4B78-AEC9-5C8F8C1E1921}" dt="2021-07-20T02:33:33.880" v="77" actId="164"/>
          <ac:picMkLst>
            <pc:docMk/>
            <pc:sldMk cId="3883497288" sldId="267"/>
            <ac:picMk id="7" creationId="{F42B5C9B-FCFE-4843-91F3-6782C51D962B}"/>
          </ac:picMkLst>
        </pc:picChg>
      </pc:sldChg>
      <pc:sldChg chg="addSp delSp modSp add mod">
        <pc:chgData name="Fuzak, Tiffany D" userId="00693d1b-28af-4e16-bc26-2033521c7e10" providerId="ADAL" clId="{39384BC4-D450-4B78-AEC9-5C8F8C1E1921}" dt="2021-07-20T02:34:26.283" v="101" actId="20577"/>
        <pc:sldMkLst>
          <pc:docMk/>
          <pc:sldMk cId="344267174" sldId="268"/>
        </pc:sldMkLst>
        <pc:spChg chg="mod">
          <ac:chgData name="Fuzak, Tiffany D" userId="00693d1b-28af-4e16-bc26-2033521c7e10" providerId="ADAL" clId="{39384BC4-D450-4B78-AEC9-5C8F8C1E1921}" dt="2021-07-20T02:34:26.283" v="101" actId="20577"/>
          <ac:spMkLst>
            <pc:docMk/>
            <pc:sldMk cId="344267174" sldId="268"/>
            <ac:spMk id="86" creationId="{00000000-0000-0000-0000-000000000000}"/>
          </ac:spMkLst>
        </pc:spChg>
        <pc:picChg chg="add mod">
          <ac:chgData name="Fuzak, Tiffany D" userId="00693d1b-28af-4e16-bc26-2033521c7e10" providerId="ADAL" clId="{39384BC4-D450-4B78-AEC9-5C8F8C1E1921}" dt="2021-07-20T02:34:19.428" v="92" actId="1036"/>
          <ac:picMkLst>
            <pc:docMk/>
            <pc:sldMk cId="344267174" sldId="268"/>
            <ac:picMk id="3" creationId="{C488716F-0CE6-4647-ADD5-197A603B004B}"/>
          </ac:picMkLst>
        </pc:picChg>
        <pc:picChg chg="del">
          <ac:chgData name="Fuzak, Tiffany D" userId="00693d1b-28af-4e16-bc26-2033521c7e10" providerId="ADAL" clId="{39384BC4-D450-4B78-AEC9-5C8F8C1E1921}" dt="2021-07-20T02:33:46.258" v="82" actId="478"/>
          <ac:picMkLst>
            <pc:docMk/>
            <pc:sldMk cId="344267174" sldId="268"/>
            <ac:picMk id="5" creationId="{246F1896-2BF4-45F5-8724-5775319211CA}"/>
          </ac:picMkLst>
        </pc:picChg>
      </pc:sldChg>
      <pc:sldChg chg="addSp delSp modSp add mod">
        <pc:chgData name="Fuzak, Tiffany D" userId="00693d1b-28af-4e16-bc26-2033521c7e10" providerId="ADAL" clId="{39384BC4-D450-4B78-AEC9-5C8F8C1E1921}" dt="2021-07-20T16:22:27.992" v="131" actId="20577"/>
        <pc:sldMkLst>
          <pc:docMk/>
          <pc:sldMk cId="2634928039" sldId="269"/>
        </pc:sldMkLst>
        <pc:spChg chg="mod">
          <ac:chgData name="Fuzak, Tiffany D" userId="00693d1b-28af-4e16-bc26-2033521c7e10" providerId="ADAL" clId="{39384BC4-D450-4B78-AEC9-5C8F8C1E1921}" dt="2021-07-20T16:22:27.992" v="131" actId="20577"/>
          <ac:spMkLst>
            <pc:docMk/>
            <pc:sldMk cId="2634928039" sldId="269"/>
            <ac:spMk id="86" creationId="{00000000-0000-0000-0000-000000000000}"/>
          </ac:spMkLst>
        </pc:spChg>
        <pc:picChg chg="add mod">
          <ac:chgData name="Fuzak, Tiffany D" userId="00693d1b-28af-4e16-bc26-2033521c7e10" providerId="ADAL" clId="{39384BC4-D450-4B78-AEC9-5C8F8C1E1921}" dt="2021-07-20T02:36:06.021" v="116" actId="1076"/>
          <ac:picMkLst>
            <pc:docMk/>
            <pc:sldMk cId="2634928039" sldId="269"/>
            <ac:picMk id="3" creationId="{627BD402-D894-4538-938E-287861BA0383}"/>
          </ac:picMkLst>
        </pc:picChg>
        <pc:picChg chg="del">
          <ac:chgData name="Fuzak, Tiffany D" userId="00693d1b-28af-4e16-bc26-2033521c7e10" providerId="ADAL" clId="{39384BC4-D450-4B78-AEC9-5C8F8C1E1921}" dt="2021-07-20T02:34:29.352" v="102" actId="478"/>
          <ac:picMkLst>
            <pc:docMk/>
            <pc:sldMk cId="2634928039" sldId="269"/>
            <ac:picMk id="5" creationId="{246F1896-2BF4-45F5-8724-5775319211CA}"/>
          </ac:picMkLst>
        </pc:picChg>
        <pc:picChg chg="add mod">
          <ac:chgData name="Fuzak, Tiffany D" userId="00693d1b-28af-4e16-bc26-2033521c7e10" providerId="ADAL" clId="{39384BC4-D450-4B78-AEC9-5C8F8C1E1921}" dt="2021-07-20T02:36:10.411" v="117" actId="1076"/>
          <ac:picMkLst>
            <pc:docMk/>
            <pc:sldMk cId="2634928039" sldId="269"/>
            <ac:picMk id="7" creationId="{57072448-D98B-4F57-B79D-9137C9D5D111}"/>
          </ac:picMkLst>
        </pc:picChg>
      </pc:sldChg>
      <pc:sldChg chg="addSp delSp modSp add mod">
        <pc:chgData name="Fuzak, Tiffany D" userId="00693d1b-28af-4e16-bc26-2033521c7e10" providerId="ADAL" clId="{39384BC4-D450-4B78-AEC9-5C8F8C1E1921}" dt="2021-07-21T16:51:41.050" v="303"/>
        <pc:sldMkLst>
          <pc:docMk/>
          <pc:sldMk cId="783081693" sldId="270"/>
        </pc:sldMkLst>
        <pc:spChg chg="add mod">
          <ac:chgData name="Fuzak, Tiffany D" userId="00693d1b-28af-4e16-bc26-2033521c7e10" providerId="ADAL" clId="{39384BC4-D450-4B78-AEC9-5C8F8C1E1921}" dt="2021-07-21T16:51:41.050" v="303"/>
          <ac:spMkLst>
            <pc:docMk/>
            <pc:sldMk cId="783081693" sldId="270"/>
            <ac:spMk id="2" creationId="{4207031D-BF8E-4EDD-BA54-D0451CAC94BE}"/>
          </ac:spMkLst>
        </pc:spChg>
        <pc:spChg chg="add del mod">
          <ac:chgData name="Fuzak, Tiffany D" userId="00693d1b-28af-4e16-bc26-2033521c7e10" providerId="ADAL" clId="{39384BC4-D450-4B78-AEC9-5C8F8C1E1921}" dt="2021-07-21T14:27:05.619" v="229"/>
          <ac:spMkLst>
            <pc:docMk/>
            <pc:sldMk cId="783081693" sldId="270"/>
            <ac:spMk id="5" creationId="{C5572DA2-F6CC-432C-B62D-AD4A2319ECBD}"/>
          </ac:spMkLst>
        </pc:spChg>
        <pc:spChg chg="add del">
          <ac:chgData name="Fuzak, Tiffany D" userId="00693d1b-28af-4e16-bc26-2033521c7e10" providerId="ADAL" clId="{39384BC4-D450-4B78-AEC9-5C8F8C1E1921}" dt="2021-07-21T14:28:54.039" v="249"/>
          <ac:spMkLst>
            <pc:docMk/>
            <pc:sldMk cId="783081693" sldId="270"/>
            <ac:spMk id="6" creationId="{A6689459-38E2-4379-9C2B-448034AF458A}"/>
          </ac:spMkLst>
        </pc:spChg>
        <pc:spChg chg="mod">
          <ac:chgData name="Fuzak, Tiffany D" userId="00693d1b-28af-4e16-bc26-2033521c7e10" providerId="ADAL" clId="{39384BC4-D450-4B78-AEC9-5C8F8C1E1921}" dt="2021-07-21T16:49:51.188" v="302" actId="20577"/>
          <ac:spMkLst>
            <pc:docMk/>
            <pc:sldMk cId="783081693" sldId="270"/>
            <ac:spMk id="86" creationId="{00000000-0000-0000-0000-000000000000}"/>
          </ac:spMkLst>
        </pc:spChg>
        <pc:picChg chg="del">
          <ac:chgData name="Fuzak, Tiffany D" userId="00693d1b-28af-4e16-bc26-2033521c7e10" providerId="ADAL" clId="{39384BC4-D450-4B78-AEC9-5C8F8C1E1921}" dt="2021-07-20T20:47:36.094" v="219" actId="478"/>
          <ac:picMkLst>
            <pc:docMk/>
            <pc:sldMk cId="783081693" sldId="270"/>
            <ac:picMk id="3" creationId="{627BD402-D894-4538-938E-287861BA0383}"/>
          </ac:picMkLst>
        </pc:picChg>
        <pc:picChg chg="del">
          <ac:chgData name="Fuzak, Tiffany D" userId="00693d1b-28af-4e16-bc26-2033521c7e10" providerId="ADAL" clId="{39384BC4-D450-4B78-AEC9-5C8F8C1E1921}" dt="2021-07-20T20:47:33.915" v="218" actId="478"/>
          <ac:picMkLst>
            <pc:docMk/>
            <pc:sldMk cId="783081693" sldId="270"/>
            <ac:picMk id="7" creationId="{57072448-D98B-4F57-B79D-9137C9D5D111}"/>
          </ac:picMkLst>
        </pc:picChg>
        <pc:picChg chg="add del">
          <ac:chgData name="Fuzak, Tiffany D" userId="00693d1b-28af-4e16-bc26-2033521c7e10" providerId="ADAL" clId="{39384BC4-D450-4B78-AEC9-5C8F8C1E1921}" dt="2021-07-21T14:27:05.619" v="229"/>
          <ac:picMkLst>
            <pc:docMk/>
            <pc:sldMk cId="783081693" sldId="270"/>
            <ac:picMk id="1026" creationId="{7F83FBA1-6B5A-4362-B58E-FAC16FDDD9A8}"/>
          </ac:picMkLst>
        </pc:picChg>
        <pc:picChg chg="add del">
          <ac:chgData name="Fuzak, Tiffany D" userId="00693d1b-28af-4e16-bc26-2033521c7e10" providerId="ADAL" clId="{39384BC4-D450-4B78-AEC9-5C8F8C1E1921}" dt="2021-07-21T14:27:05.619" v="229"/>
          <ac:picMkLst>
            <pc:docMk/>
            <pc:sldMk cId="783081693" sldId="270"/>
            <ac:picMk id="1027" creationId="{5AE2DC5B-A804-41E3-B071-7787DD9D93ED}"/>
          </ac:picMkLst>
        </pc:picChg>
        <pc:picChg chg="add del">
          <ac:chgData name="Fuzak, Tiffany D" userId="00693d1b-28af-4e16-bc26-2033521c7e10" providerId="ADAL" clId="{39384BC4-D450-4B78-AEC9-5C8F8C1E1921}" dt="2021-07-21T14:28:54.039" v="249"/>
          <ac:picMkLst>
            <pc:docMk/>
            <pc:sldMk cId="783081693" sldId="270"/>
            <ac:picMk id="1029" creationId="{3273CA55-F494-447C-9AC8-4535D668C607}"/>
          </ac:picMkLst>
        </pc:picChg>
      </pc:sldChg>
      <pc:sldChg chg="delSp add del mod">
        <pc:chgData name="Fuzak, Tiffany D" userId="00693d1b-28af-4e16-bc26-2033521c7e10" providerId="ADAL" clId="{39384BC4-D450-4B78-AEC9-5C8F8C1E1921}" dt="2021-07-20T02:36:16.055" v="118" actId="2696"/>
        <pc:sldMkLst>
          <pc:docMk/>
          <pc:sldMk cId="2845311363" sldId="270"/>
        </pc:sldMkLst>
        <pc:picChg chg="del">
          <ac:chgData name="Fuzak, Tiffany D" userId="00693d1b-28af-4e16-bc26-2033521c7e10" providerId="ADAL" clId="{39384BC4-D450-4B78-AEC9-5C8F8C1E1921}" dt="2021-07-20T02:35:05.027" v="106" actId="478"/>
          <ac:picMkLst>
            <pc:docMk/>
            <pc:sldMk cId="2845311363" sldId="270"/>
            <ac:picMk id="5" creationId="{246F1896-2BF4-45F5-8724-5775319211CA}"/>
          </ac:picMkLst>
        </pc:pic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ata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ata3.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svg"/><Relationship Id="rId1" Type="http://schemas.openxmlformats.org/officeDocument/2006/relationships/image" Target="../media/image38.png"/><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41.svg"/></Relationships>
</file>

<file path=ppt/diagrams/_rels/data4.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image" Target="../media/image52.svg"/><Relationship Id="rId1" Type="http://schemas.openxmlformats.org/officeDocument/2006/relationships/image" Target="../media/image51.png"/><Relationship Id="rId6" Type="http://schemas.openxmlformats.org/officeDocument/2006/relationships/image" Target="../media/image56.svg"/><Relationship Id="rId5" Type="http://schemas.openxmlformats.org/officeDocument/2006/relationships/image" Target="../media/image55.png"/><Relationship Id="rId4" Type="http://schemas.openxmlformats.org/officeDocument/2006/relationships/image" Target="../media/image54.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rawing3.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svg"/><Relationship Id="rId1" Type="http://schemas.openxmlformats.org/officeDocument/2006/relationships/image" Target="../media/image38.png"/><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41.svg"/></Relationships>
</file>

<file path=ppt/diagrams/_rels/drawing4.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image" Target="../media/image52.svg"/><Relationship Id="rId1" Type="http://schemas.openxmlformats.org/officeDocument/2006/relationships/image" Target="../media/image51.png"/><Relationship Id="rId6" Type="http://schemas.openxmlformats.org/officeDocument/2006/relationships/image" Target="../media/image56.svg"/><Relationship Id="rId5" Type="http://schemas.openxmlformats.org/officeDocument/2006/relationships/image" Target="../media/image55.png"/><Relationship Id="rId4" Type="http://schemas.openxmlformats.org/officeDocument/2006/relationships/image" Target="../media/image54.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0DED97-CA09-4B42-8A39-0D0F383887E0}"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A808B4DF-0634-4496-BF17-86A058ED96A1}">
      <dgm:prSet phldrT="[Text]" custT="1"/>
      <dgm:spPr/>
      <dgm:t>
        <a:bodyPr/>
        <a:lstStyle/>
        <a:p>
          <a:pPr>
            <a:lnSpc>
              <a:spcPct val="100000"/>
            </a:lnSpc>
          </a:pPr>
          <a:r>
            <a:rPr lang="en-US" sz="1400" dirty="0">
              <a:solidFill>
                <a:schemeClr val="tx1"/>
              </a:solidFill>
            </a:rPr>
            <a:t>Create SMART KPIs:</a:t>
          </a:r>
        </a:p>
        <a:p>
          <a:pPr>
            <a:lnSpc>
              <a:spcPct val="100000"/>
            </a:lnSpc>
          </a:pPr>
          <a:r>
            <a:rPr lang="en-US" sz="1400" dirty="0">
              <a:solidFill>
                <a:srgbClr val="FF0000"/>
              </a:solidFill>
            </a:rPr>
            <a:t>S</a:t>
          </a:r>
          <a:r>
            <a:rPr lang="en-US" sz="1400" dirty="0"/>
            <a:t>pecific</a:t>
          </a:r>
        </a:p>
        <a:p>
          <a:pPr>
            <a:lnSpc>
              <a:spcPct val="100000"/>
            </a:lnSpc>
          </a:pPr>
          <a:r>
            <a:rPr lang="en-US" sz="1400" dirty="0">
              <a:solidFill>
                <a:srgbClr val="FF0000"/>
              </a:solidFill>
            </a:rPr>
            <a:t>M</a:t>
          </a:r>
          <a:r>
            <a:rPr lang="en-US" sz="1400" dirty="0"/>
            <a:t>easurable</a:t>
          </a:r>
        </a:p>
        <a:p>
          <a:pPr>
            <a:lnSpc>
              <a:spcPct val="100000"/>
            </a:lnSpc>
          </a:pPr>
          <a:r>
            <a:rPr lang="en-US" sz="1400" dirty="0">
              <a:solidFill>
                <a:srgbClr val="FF0000"/>
              </a:solidFill>
            </a:rPr>
            <a:t>A</a:t>
          </a:r>
          <a:r>
            <a:rPr lang="en-US" sz="1400" dirty="0"/>
            <a:t>chievable</a:t>
          </a:r>
        </a:p>
        <a:p>
          <a:pPr>
            <a:lnSpc>
              <a:spcPct val="100000"/>
            </a:lnSpc>
          </a:pPr>
          <a:r>
            <a:rPr lang="en-US" sz="1400" dirty="0">
              <a:solidFill>
                <a:srgbClr val="FF0000"/>
              </a:solidFill>
            </a:rPr>
            <a:t>R</a:t>
          </a:r>
          <a:r>
            <a:rPr lang="en-US" sz="1400" dirty="0"/>
            <a:t>ealistic</a:t>
          </a:r>
        </a:p>
        <a:p>
          <a:pPr>
            <a:lnSpc>
              <a:spcPct val="100000"/>
            </a:lnSpc>
          </a:pPr>
          <a:r>
            <a:rPr lang="en-US" sz="1400" dirty="0">
              <a:solidFill>
                <a:srgbClr val="FF0000"/>
              </a:solidFill>
            </a:rPr>
            <a:t>T</a:t>
          </a:r>
          <a:r>
            <a:rPr lang="en-US" sz="1400" dirty="0"/>
            <a:t>imebound</a:t>
          </a:r>
        </a:p>
      </dgm:t>
    </dgm:pt>
    <dgm:pt modelId="{EAC4E293-B8E1-4765-B95C-2D3E28701FF7}" type="parTrans" cxnId="{71B8796A-4E1F-4900-AC79-1AF1C64A2837}">
      <dgm:prSet/>
      <dgm:spPr/>
      <dgm:t>
        <a:bodyPr/>
        <a:lstStyle/>
        <a:p>
          <a:endParaRPr lang="en-US"/>
        </a:p>
      </dgm:t>
    </dgm:pt>
    <dgm:pt modelId="{2EC1FE70-2B70-435D-8423-CB81D62B5ED9}" type="sibTrans" cxnId="{71B8796A-4E1F-4900-AC79-1AF1C64A2837}">
      <dgm:prSet/>
      <dgm:spPr/>
      <dgm:t>
        <a:bodyPr/>
        <a:lstStyle/>
        <a:p>
          <a:endParaRPr lang="en-US"/>
        </a:p>
      </dgm:t>
    </dgm:pt>
    <dgm:pt modelId="{50EFBC66-B113-4CCA-AD64-5EA5CA0C3E6B}">
      <dgm:prSet phldrT="[Text]" phldr="1"/>
      <dgm:spPr/>
      <dgm:t>
        <a:bodyPr/>
        <a:lstStyle/>
        <a:p>
          <a:endParaRPr lang="en-US"/>
        </a:p>
      </dgm:t>
    </dgm:pt>
    <dgm:pt modelId="{47441BF6-DC89-4913-A6C5-013E8C6901B4}" type="parTrans" cxnId="{E99303E3-B166-4A3F-B8EC-B72F7FC8E218}">
      <dgm:prSet/>
      <dgm:spPr/>
      <dgm:t>
        <a:bodyPr/>
        <a:lstStyle/>
        <a:p>
          <a:endParaRPr lang="en-US"/>
        </a:p>
      </dgm:t>
    </dgm:pt>
    <dgm:pt modelId="{4E924433-7838-41FF-B1B3-5F8DC553615F}" type="sibTrans" cxnId="{E99303E3-B166-4A3F-B8EC-B72F7FC8E218}">
      <dgm:prSet/>
      <dgm:spPr/>
      <dgm:t>
        <a:bodyPr/>
        <a:lstStyle/>
        <a:p>
          <a:endParaRPr lang="en-US"/>
        </a:p>
      </dgm:t>
    </dgm:pt>
    <dgm:pt modelId="{ED70199C-9014-4818-AC60-78123B4EAB49}">
      <dgm:prSet phldrT="[Text]" custT="1"/>
      <dgm:spPr/>
      <dgm:t>
        <a:bodyPr/>
        <a:lstStyle/>
        <a:p>
          <a:pPr>
            <a:lnSpc>
              <a:spcPct val="100000"/>
            </a:lnSpc>
          </a:pPr>
          <a:r>
            <a:rPr lang="en-US" sz="1400" dirty="0"/>
            <a:t>Develop them jointly.</a:t>
          </a:r>
        </a:p>
        <a:p>
          <a:pPr>
            <a:lnSpc>
              <a:spcPct val="100000"/>
            </a:lnSpc>
          </a:pPr>
          <a:r>
            <a:rPr lang="en-US" sz="1400" dirty="0"/>
            <a:t>Share them with all stakeholders.</a:t>
          </a:r>
        </a:p>
        <a:p>
          <a:pPr>
            <a:lnSpc>
              <a:spcPct val="100000"/>
            </a:lnSpc>
          </a:pPr>
          <a:r>
            <a:rPr lang="en-US" sz="1400" dirty="0"/>
            <a:t>Assign them to specific person or team.</a:t>
          </a:r>
        </a:p>
      </dgm:t>
    </dgm:pt>
    <dgm:pt modelId="{75F3270E-3981-4B86-ABA3-3EB9A3460272}" type="parTrans" cxnId="{4B8FAB52-7A82-4E77-BC1E-9469436B2A8C}">
      <dgm:prSet/>
      <dgm:spPr/>
      <dgm:t>
        <a:bodyPr/>
        <a:lstStyle/>
        <a:p>
          <a:endParaRPr lang="en-US"/>
        </a:p>
      </dgm:t>
    </dgm:pt>
    <dgm:pt modelId="{7166B7F4-94CE-4E07-9FA6-6D4B9946C8C6}" type="sibTrans" cxnId="{4B8FAB52-7A82-4E77-BC1E-9469436B2A8C}">
      <dgm:prSet/>
      <dgm:spPr/>
      <dgm:t>
        <a:bodyPr/>
        <a:lstStyle/>
        <a:p>
          <a:endParaRPr lang="en-US"/>
        </a:p>
      </dgm:t>
    </dgm:pt>
    <dgm:pt modelId="{CDBBA929-7F07-4774-A456-A49C42AC5FA6}">
      <dgm:prSet phldrT="[Text]" phldr="1"/>
      <dgm:spPr/>
      <dgm:t>
        <a:bodyPr/>
        <a:lstStyle/>
        <a:p>
          <a:endParaRPr lang="en-US"/>
        </a:p>
      </dgm:t>
    </dgm:pt>
    <dgm:pt modelId="{FD35B573-78ED-4351-B69F-C8AD960531B1}" type="parTrans" cxnId="{D6F1D731-8065-41A0-B38F-63C5B303878E}">
      <dgm:prSet/>
      <dgm:spPr/>
      <dgm:t>
        <a:bodyPr/>
        <a:lstStyle/>
        <a:p>
          <a:endParaRPr lang="en-US"/>
        </a:p>
      </dgm:t>
    </dgm:pt>
    <dgm:pt modelId="{CE1167B5-31AB-47CA-BBEA-55768A09189D}" type="sibTrans" cxnId="{D6F1D731-8065-41A0-B38F-63C5B303878E}">
      <dgm:prSet/>
      <dgm:spPr/>
      <dgm:t>
        <a:bodyPr/>
        <a:lstStyle/>
        <a:p>
          <a:endParaRPr lang="en-US"/>
        </a:p>
      </dgm:t>
    </dgm:pt>
    <dgm:pt modelId="{0685D569-F7C2-4D77-BE0F-748C5706240C}">
      <dgm:prSet phldrT="[Text]" custT="1"/>
      <dgm:spPr/>
      <dgm:t>
        <a:bodyPr/>
        <a:lstStyle/>
        <a:p>
          <a:pPr>
            <a:lnSpc>
              <a:spcPct val="100000"/>
            </a:lnSpc>
          </a:pPr>
          <a:r>
            <a:rPr lang="en-US" sz="1400" dirty="0"/>
            <a:t>Review them regularly.</a:t>
          </a:r>
        </a:p>
      </dgm:t>
    </dgm:pt>
    <dgm:pt modelId="{416AB4CB-8323-4503-8A3A-F5374BF45CE0}" type="parTrans" cxnId="{B656E1EC-D37D-4310-9C4D-EB7F182FAD2F}">
      <dgm:prSet/>
      <dgm:spPr/>
      <dgm:t>
        <a:bodyPr/>
        <a:lstStyle/>
        <a:p>
          <a:endParaRPr lang="en-US"/>
        </a:p>
      </dgm:t>
    </dgm:pt>
    <dgm:pt modelId="{81A74F1E-4BA7-4166-B869-1A7388EFB21B}" type="sibTrans" cxnId="{B656E1EC-D37D-4310-9C4D-EB7F182FAD2F}">
      <dgm:prSet/>
      <dgm:spPr/>
      <dgm:t>
        <a:bodyPr/>
        <a:lstStyle/>
        <a:p>
          <a:endParaRPr lang="en-US"/>
        </a:p>
      </dgm:t>
    </dgm:pt>
    <dgm:pt modelId="{1D824001-7E3F-4233-B6B2-7820F6507C18}">
      <dgm:prSet phldrT="[Text]" phldr="1"/>
      <dgm:spPr/>
      <dgm:t>
        <a:bodyPr/>
        <a:lstStyle/>
        <a:p>
          <a:endParaRPr lang="en-US"/>
        </a:p>
      </dgm:t>
    </dgm:pt>
    <dgm:pt modelId="{020628B7-115E-4113-8FF5-F650B9FCECF7}" type="parTrans" cxnId="{9FA23471-BA16-41AC-994B-27C87D0BC0B2}">
      <dgm:prSet/>
      <dgm:spPr/>
      <dgm:t>
        <a:bodyPr/>
        <a:lstStyle/>
        <a:p>
          <a:endParaRPr lang="en-US"/>
        </a:p>
      </dgm:t>
    </dgm:pt>
    <dgm:pt modelId="{A7864D0A-905F-458F-85E0-1FCED11470BD}" type="sibTrans" cxnId="{9FA23471-BA16-41AC-994B-27C87D0BC0B2}">
      <dgm:prSet/>
      <dgm:spPr/>
      <dgm:t>
        <a:bodyPr/>
        <a:lstStyle/>
        <a:p>
          <a:endParaRPr lang="en-US"/>
        </a:p>
      </dgm:t>
    </dgm:pt>
    <dgm:pt modelId="{4F380AA5-8660-44F6-97D3-F833DEB28EC8}" type="pres">
      <dgm:prSet presAssocID="{0B0DED97-CA09-4B42-8A39-0D0F383887E0}" presName="root" presStyleCnt="0">
        <dgm:presLayoutVars>
          <dgm:dir/>
          <dgm:resizeHandles val="exact"/>
        </dgm:presLayoutVars>
      </dgm:prSet>
      <dgm:spPr/>
    </dgm:pt>
    <dgm:pt modelId="{C468CB08-54F1-45A4-A460-FA5DF6A105BB}" type="pres">
      <dgm:prSet presAssocID="{A808B4DF-0634-4496-BF17-86A058ED96A1}" presName="compNode" presStyleCnt="0"/>
      <dgm:spPr/>
    </dgm:pt>
    <dgm:pt modelId="{1439660D-434B-462A-9D2C-AF551B6474AE}" type="pres">
      <dgm:prSet presAssocID="{A808B4DF-0634-4496-BF17-86A058ED96A1}" presName="iconRect" presStyleLbl="node1" presStyleIdx="0" presStyleCnt="3" custLinFactNeighborX="8419" custLinFactNeighborY="-235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Pencil"/>
        </a:ext>
      </dgm:extLst>
    </dgm:pt>
    <dgm:pt modelId="{78D3C602-B549-44C9-8FD3-139E14821567}" type="pres">
      <dgm:prSet presAssocID="{A808B4DF-0634-4496-BF17-86A058ED96A1}" presName="spaceRect" presStyleCnt="0"/>
      <dgm:spPr/>
    </dgm:pt>
    <dgm:pt modelId="{8A6106F0-513C-4E5E-838B-40DC8F7653DB}" type="pres">
      <dgm:prSet presAssocID="{A808B4DF-0634-4496-BF17-86A058ED96A1}" presName="textRect" presStyleLbl="revTx" presStyleIdx="0" presStyleCnt="3" custScaleX="100000" custScaleY="68746" custLinFactNeighborX="-2887" custLinFactNeighborY="10370">
        <dgm:presLayoutVars>
          <dgm:chMax val="1"/>
          <dgm:chPref val="1"/>
        </dgm:presLayoutVars>
      </dgm:prSet>
      <dgm:spPr/>
    </dgm:pt>
    <dgm:pt modelId="{3C97D7EA-5B1F-456A-8BDA-F4CEC5C74FB0}" type="pres">
      <dgm:prSet presAssocID="{2EC1FE70-2B70-435D-8423-CB81D62B5ED9}" presName="sibTrans" presStyleCnt="0"/>
      <dgm:spPr/>
    </dgm:pt>
    <dgm:pt modelId="{08116F5F-F4A8-44C6-BC0C-63D8D669C2ED}" type="pres">
      <dgm:prSet presAssocID="{ED70199C-9014-4818-AC60-78123B4EAB49}" presName="compNode" presStyleCnt="0"/>
      <dgm:spPr/>
    </dgm:pt>
    <dgm:pt modelId="{53496538-AB05-405B-804A-0B5F672A31D3}" type="pres">
      <dgm:prSet presAssocID="{ED70199C-9014-4818-AC60-78123B4EAB49}"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hare With Person"/>
        </a:ext>
      </dgm:extLst>
    </dgm:pt>
    <dgm:pt modelId="{64CCE540-6EC5-4AB9-8333-AF7282E0A6B6}" type="pres">
      <dgm:prSet presAssocID="{ED70199C-9014-4818-AC60-78123B4EAB49}" presName="spaceRect" presStyleCnt="0"/>
      <dgm:spPr/>
    </dgm:pt>
    <dgm:pt modelId="{8BB82C11-9C3A-4E02-B35C-5DEA6939E167}" type="pres">
      <dgm:prSet presAssocID="{ED70199C-9014-4818-AC60-78123B4EAB49}" presName="textRect" presStyleLbl="revTx" presStyleIdx="1" presStyleCnt="3" custLinFactNeighborX="540" custLinFactNeighborY="29218">
        <dgm:presLayoutVars>
          <dgm:chMax val="1"/>
          <dgm:chPref val="1"/>
        </dgm:presLayoutVars>
      </dgm:prSet>
      <dgm:spPr/>
    </dgm:pt>
    <dgm:pt modelId="{77A9694D-9987-4FBE-93EE-4BCE018BF504}" type="pres">
      <dgm:prSet presAssocID="{7166B7F4-94CE-4E07-9FA6-6D4B9946C8C6}" presName="sibTrans" presStyleCnt="0"/>
      <dgm:spPr/>
    </dgm:pt>
    <dgm:pt modelId="{2EED7822-EF5F-484B-AFBC-A34FF98E2445}" type="pres">
      <dgm:prSet presAssocID="{0685D569-F7C2-4D77-BE0F-748C5706240C}" presName="compNode" presStyleCnt="0"/>
      <dgm:spPr/>
    </dgm:pt>
    <dgm:pt modelId="{6620EA3D-A4F0-4C4F-A3FC-4923678BF654}" type="pres">
      <dgm:prSet presAssocID="{0685D569-F7C2-4D77-BE0F-748C5706240C}"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heckmark"/>
        </a:ext>
      </dgm:extLst>
    </dgm:pt>
    <dgm:pt modelId="{75B866F8-210D-49C3-B0F7-F2CB935CDEBF}" type="pres">
      <dgm:prSet presAssocID="{0685D569-F7C2-4D77-BE0F-748C5706240C}" presName="spaceRect" presStyleCnt="0"/>
      <dgm:spPr/>
    </dgm:pt>
    <dgm:pt modelId="{022CFCFE-C671-48AC-9983-0F5A42DDD068}" type="pres">
      <dgm:prSet presAssocID="{0685D569-F7C2-4D77-BE0F-748C5706240C}" presName="textRect" presStyleLbl="revTx" presStyleIdx="2" presStyleCnt="3" custLinFactNeighborX="-178" custLinFactNeighborY="29776">
        <dgm:presLayoutVars>
          <dgm:chMax val="1"/>
          <dgm:chPref val="1"/>
        </dgm:presLayoutVars>
      </dgm:prSet>
      <dgm:spPr/>
    </dgm:pt>
  </dgm:ptLst>
  <dgm:cxnLst>
    <dgm:cxn modelId="{53AEFD0B-5DD4-49B4-852B-45C7B7E59F92}" type="presOf" srcId="{ED70199C-9014-4818-AC60-78123B4EAB49}" destId="{8BB82C11-9C3A-4E02-B35C-5DEA6939E167}" srcOrd="0" destOrd="0" presId="urn:microsoft.com/office/officeart/2018/2/layout/IconLabelList"/>
    <dgm:cxn modelId="{D6F1D731-8065-41A0-B38F-63C5B303878E}" srcId="{ED70199C-9014-4818-AC60-78123B4EAB49}" destId="{CDBBA929-7F07-4774-A456-A49C42AC5FA6}" srcOrd="0" destOrd="0" parTransId="{FD35B573-78ED-4351-B69F-C8AD960531B1}" sibTransId="{CE1167B5-31AB-47CA-BBEA-55768A09189D}"/>
    <dgm:cxn modelId="{1A744740-3A70-4641-A659-460D1BB24DB0}" type="presOf" srcId="{0B0DED97-CA09-4B42-8A39-0D0F383887E0}" destId="{4F380AA5-8660-44F6-97D3-F833DEB28EC8}" srcOrd="0" destOrd="0" presId="urn:microsoft.com/office/officeart/2018/2/layout/IconLabelList"/>
    <dgm:cxn modelId="{3A810860-F2E2-4BA0-9D79-0A7F030F6D0A}" type="presOf" srcId="{A808B4DF-0634-4496-BF17-86A058ED96A1}" destId="{8A6106F0-513C-4E5E-838B-40DC8F7653DB}" srcOrd="0" destOrd="0" presId="urn:microsoft.com/office/officeart/2018/2/layout/IconLabelList"/>
    <dgm:cxn modelId="{36C04764-DB52-497D-A933-8B1EFCBE3A71}" type="presOf" srcId="{0685D569-F7C2-4D77-BE0F-748C5706240C}" destId="{022CFCFE-C671-48AC-9983-0F5A42DDD068}" srcOrd="0" destOrd="0" presId="urn:microsoft.com/office/officeart/2018/2/layout/IconLabelList"/>
    <dgm:cxn modelId="{71B8796A-4E1F-4900-AC79-1AF1C64A2837}" srcId="{0B0DED97-CA09-4B42-8A39-0D0F383887E0}" destId="{A808B4DF-0634-4496-BF17-86A058ED96A1}" srcOrd="0" destOrd="0" parTransId="{EAC4E293-B8E1-4765-B95C-2D3E28701FF7}" sibTransId="{2EC1FE70-2B70-435D-8423-CB81D62B5ED9}"/>
    <dgm:cxn modelId="{9FA23471-BA16-41AC-994B-27C87D0BC0B2}" srcId="{0685D569-F7C2-4D77-BE0F-748C5706240C}" destId="{1D824001-7E3F-4233-B6B2-7820F6507C18}" srcOrd="0" destOrd="0" parTransId="{020628B7-115E-4113-8FF5-F650B9FCECF7}" sibTransId="{A7864D0A-905F-458F-85E0-1FCED11470BD}"/>
    <dgm:cxn modelId="{4B8FAB52-7A82-4E77-BC1E-9469436B2A8C}" srcId="{0B0DED97-CA09-4B42-8A39-0D0F383887E0}" destId="{ED70199C-9014-4818-AC60-78123B4EAB49}" srcOrd="1" destOrd="0" parTransId="{75F3270E-3981-4B86-ABA3-3EB9A3460272}" sibTransId="{7166B7F4-94CE-4E07-9FA6-6D4B9946C8C6}"/>
    <dgm:cxn modelId="{E99303E3-B166-4A3F-B8EC-B72F7FC8E218}" srcId="{A808B4DF-0634-4496-BF17-86A058ED96A1}" destId="{50EFBC66-B113-4CCA-AD64-5EA5CA0C3E6B}" srcOrd="0" destOrd="0" parTransId="{47441BF6-DC89-4913-A6C5-013E8C6901B4}" sibTransId="{4E924433-7838-41FF-B1B3-5F8DC553615F}"/>
    <dgm:cxn modelId="{B656E1EC-D37D-4310-9C4D-EB7F182FAD2F}" srcId="{0B0DED97-CA09-4B42-8A39-0D0F383887E0}" destId="{0685D569-F7C2-4D77-BE0F-748C5706240C}" srcOrd="2" destOrd="0" parTransId="{416AB4CB-8323-4503-8A3A-F5374BF45CE0}" sibTransId="{81A74F1E-4BA7-4166-B869-1A7388EFB21B}"/>
    <dgm:cxn modelId="{73D82309-7774-4E0B-B20A-4CB01B42CEF6}" type="presParOf" srcId="{4F380AA5-8660-44F6-97D3-F833DEB28EC8}" destId="{C468CB08-54F1-45A4-A460-FA5DF6A105BB}" srcOrd="0" destOrd="0" presId="urn:microsoft.com/office/officeart/2018/2/layout/IconLabelList"/>
    <dgm:cxn modelId="{2B76612A-EC89-4DCA-BAF3-655ADC1E18DB}" type="presParOf" srcId="{C468CB08-54F1-45A4-A460-FA5DF6A105BB}" destId="{1439660D-434B-462A-9D2C-AF551B6474AE}" srcOrd="0" destOrd="0" presId="urn:microsoft.com/office/officeart/2018/2/layout/IconLabelList"/>
    <dgm:cxn modelId="{B76E35E4-6D60-49A6-A5B4-5BE4DB7D8B03}" type="presParOf" srcId="{C468CB08-54F1-45A4-A460-FA5DF6A105BB}" destId="{78D3C602-B549-44C9-8FD3-139E14821567}" srcOrd="1" destOrd="0" presId="urn:microsoft.com/office/officeart/2018/2/layout/IconLabelList"/>
    <dgm:cxn modelId="{F8F89348-0C8E-4E98-908E-8B55218983D3}" type="presParOf" srcId="{C468CB08-54F1-45A4-A460-FA5DF6A105BB}" destId="{8A6106F0-513C-4E5E-838B-40DC8F7653DB}" srcOrd="2" destOrd="0" presId="urn:microsoft.com/office/officeart/2018/2/layout/IconLabelList"/>
    <dgm:cxn modelId="{4048A462-24BE-44FA-A580-311BC17426CE}" type="presParOf" srcId="{4F380AA5-8660-44F6-97D3-F833DEB28EC8}" destId="{3C97D7EA-5B1F-456A-8BDA-F4CEC5C74FB0}" srcOrd="1" destOrd="0" presId="urn:microsoft.com/office/officeart/2018/2/layout/IconLabelList"/>
    <dgm:cxn modelId="{2E7D4E13-2BE0-425E-9A70-A77AE755F9E9}" type="presParOf" srcId="{4F380AA5-8660-44F6-97D3-F833DEB28EC8}" destId="{08116F5F-F4A8-44C6-BC0C-63D8D669C2ED}" srcOrd="2" destOrd="0" presId="urn:microsoft.com/office/officeart/2018/2/layout/IconLabelList"/>
    <dgm:cxn modelId="{D08750B7-DA76-4223-9AE1-E4866EDF0106}" type="presParOf" srcId="{08116F5F-F4A8-44C6-BC0C-63D8D669C2ED}" destId="{53496538-AB05-405B-804A-0B5F672A31D3}" srcOrd="0" destOrd="0" presId="urn:microsoft.com/office/officeart/2018/2/layout/IconLabelList"/>
    <dgm:cxn modelId="{82C02A22-D776-46FA-9C33-E9531F369438}" type="presParOf" srcId="{08116F5F-F4A8-44C6-BC0C-63D8D669C2ED}" destId="{64CCE540-6EC5-4AB9-8333-AF7282E0A6B6}" srcOrd="1" destOrd="0" presId="urn:microsoft.com/office/officeart/2018/2/layout/IconLabelList"/>
    <dgm:cxn modelId="{2D3A7B99-3548-4C5E-8AEB-20CEA9982EB8}" type="presParOf" srcId="{08116F5F-F4A8-44C6-BC0C-63D8D669C2ED}" destId="{8BB82C11-9C3A-4E02-B35C-5DEA6939E167}" srcOrd="2" destOrd="0" presId="urn:microsoft.com/office/officeart/2018/2/layout/IconLabelList"/>
    <dgm:cxn modelId="{2AF52E06-E965-4048-8DAF-ECACC0CDE030}" type="presParOf" srcId="{4F380AA5-8660-44F6-97D3-F833DEB28EC8}" destId="{77A9694D-9987-4FBE-93EE-4BCE018BF504}" srcOrd="3" destOrd="0" presId="urn:microsoft.com/office/officeart/2018/2/layout/IconLabelList"/>
    <dgm:cxn modelId="{00BC72DB-D85C-4374-A052-86D5C1AD2C10}" type="presParOf" srcId="{4F380AA5-8660-44F6-97D3-F833DEB28EC8}" destId="{2EED7822-EF5F-484B-AFBC-A34FF98E2445}" srcOrd="4" destOrd="0" presId="urn:microsoft.com/office/officeart/2018/2/layout/IconLabelList"/>
    <dgm:cxn modelId="{FCA6490D-0714-4A45-B7BF-E83226DE63AE}" type="presParOf" srcId="{2EED7822-EF5F-484B-AFBC-A34FF98E2445}" destId="{6620EA3D-A4F0-4C4F-A3FC-4923678BF654}" srcOrd="0" destOrd="0" presId="urn:microsoft.com/office/officeart/2018/2/layout/IconLabelList"/>
    <dgm:cxn modelId="{2948BC8A-3F10-4DB6-AB8C-BD9048C0D3CA}" type="presParOf" srcId="{2EED7822-EF5F-484B-AFBC-A34FF98E2445}" destId="{75B866F8-210D-49C3-B0F7-F2CB935CDEBF}" srcOrd="1" destOrd="0" presId="urn:microsoft.com/office/officeart/2018/2/layout/IconLabelList"/>
    <dgm:cxn modelId="{B5C5C84C-7265-4E54-8842-4B8B9EA0ED74}" type="presParOf" srcId="{2EED7822-EF5F-484B-AFBC-A34FF98E2445}" destId="{022CFCFE-C671-48AC-9983-0F5A42DDD068}"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B0DED97-CA09-4B42-8A39-0D0F383887E0}"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A808B4DF-0634-4496-BF17-86A058ED96A1}">
      <dgm:prSet phldrT="[Text]" custT="1"/>
      <dgm:spPr/>
      <dgm:t>
        <a:bodyPr/>
        <a:lstStyle/>
        <a:p>
          <a:pPr>
            <a:lnSpc>
              <a:spcPct val="100000"/>
            </a:lnSpc>
          </a:pPr>
          <a:r>
            <a:rPr lang="en-US" sz="1400" dirty="0">
              <a:solidFill>
                <a:schemeClr val="tx1"/>
              </a:solidFill>
            </a:rPr>
            <a:t>Create SMART KPIs:</a:t>
          </a:r>
        </a:p>
        <a:p>
          <a:pPr>
            <a:lnSpc>
              <a:spcPct val="100000"/>
            </a:lnSpc>
          </a:pPr>
          <a:r>
            <a:rPr lang="en-US" sz="1400" dirty="0">
              <a:solidFill>
                <a:srgbClr val="FF0000"/>
              </a:solidFill>
            </a:rPr>
            <a:t>S</a:t>
          </a:r>
          <a:r>
            <a:rPr lang="en-US" sz="1400" dirty="0"/>
            <a:t>pecific</a:t>
          </a:r>
        </a:p>
        <a:p>
          <a:pPr>
            <a:lnSpc>
              <a:spcPct val="100000"/>
            </a:lnSpc>
          </a:pPr>
          <a:r>
            <a:rPr lang="en-US" sz="1400" dirty="0">
              <a:solidFill>
                <a:srgbClr val="FF0000"/>
              </a:solidFill>
            </a:rPr>
            <a:t>M</a:t>
          </a:r>
          <a:r>
            <a:rPr lang="en-US" sz="1400" dirty="0"/>
            <a:t>easurable</a:t>
          </a:r>
        </a:p>
        <a:p>
          <a:pPr>
            <a:lnSpc>
              <a:spcPct val="100000"/>
            </a:lnSpc>
          </a:pPr>
          <a:r>
            <a:rPr lang="en-US" sz="1400" dirty="0">
              <a:solidFill>
                <a:srgbClr val="FF0000"/>
              </a:solidFill>
            </a:rPr>
            <a:t>A</a:t>
          </a:r>
          <a:r>
            <a:rPr lang="en-US" sz="1400" dirty="0"/>
            <a:t>chievable</a:t>
          </a:r>
        </a:p>
        <a:p>
          <a:pPr>
            <a:lnSpc>
              <a:spcPct val="100000"/>
            </a:lnSpc>
          </a:pPr>
          <a:r>
            <a:rPr lang="en-US" sz="1400" dirty="0">
              <a:solidFill>
                <a:srgbClr val="FF0000"/>
              </a:solidFill>
            </a:rPr>
            <a:t>R</a:t>
          </a:r>
          <a:r>
            <a:rPr lang="en-US" sz="1400" dirty="0"/>
            <a:t>ealistic</a:t>
          </a:r>
        </a:p>
        <a:p>
          <a:pPr>
            <a:lnSpc>
              <a:spcPct val="100000"/>
            </a:lnSpc>
          </a:pPr>
          <a:r>
            <a:rPr lang="en-US" sz="1400" dirty="0">
              <a:solidFill>
                <a:srgbClr val="FF0000"/>
              </a:solidFill>
            </a:rPr>
            <a:t>T</a:t>
          </a:r>
          <a:r>
            <a:rPr lang="en-US" sz="1400" dirty="0"/>
            <a:t>imebound</a:t>
          </a:r>
        </a:p>
      </dgm:t>
    </dgm:pt>
    <dgm:pt modelId="{EAC4E293-B8E1-4765-B95C-2D3E28701FF7}" type="parTrans" cxnId="{71B8796A-4E1F-4900-AC79-1AF1C64A2837}">
      <dgm:prSet/>
      <dgm:spPr/>
      <dgm:t>
        <a:bodyPr/>
        <a:lstStyle/>
        <a:p>
          <a:endParaRPr lang="en-US"/>
        </a:p>
      </dgm:t>
    </dgm:pt>
    <dgm:pt modelId="{2EC1FE70-2B70-435D-8423-CB81D62B5ED9}" type="sibTrans" cxnId="{71B8796A-4E1F-4900-AC79-1AF1C64A2837}">
      <dgm:prSet/>
      <dgm:spPr/>
      <dgm:t>
        <a:bodyPr/>
        <a:lstStyle/>
        <a:p>
          <a:endParaRPr lang="en-US"/>
        </a:p>
      </dgm:t>
    </dgm:pt>
    <dgm:pt modelId="{50EFBC66-B113-4CCA-AD64-5EA5CA0C3E6B}">
      <dgm:prSet phldrT="[Text]" phldr="1"/>
      <dgm:spPr/>
      <dgm:t>
        <a:bodyPr/>
        <a:lstStyle/>
        <a:p>
          <a:endParaRPr lang="en-US"/>
        </a:p>
      </dgm:t>
    </dgm:pt>
    <dgm:pt modelId="{47441BF6-DC89-4913-A6C5-013E8C6901B4}" type="parTrans" cxnId="{E99303E3-B166-4A3F-B8EC-B72F7FC8E218}">
      <dgm:prSet/>
      <dgm:spPr/>
      <dgm:t>
        <a:bodyPr/>
        <a:lstStyle/>
        <a:p>
          <a:endParaRPr lang="en-US"/>
        </a:p>
      </dgm:t>
    </dgm:pt>
    <dgm:pt modelId="{4E924433-7838-41FF-B1B3-5F8DC553615F}" type="sibTrans" cxnId="{E99303E3-B166-4A3F-B8EC-B72F7FC8E218}">
      <dgm:prSet/>
      <dgm:spPr/>
      <dgm:t>
        <a:bodyPr/>
        <a:lstStyle/>
        <a:p>
          <a:endParaRPr lang="en-US"/>
        </a:p>
      </dgm:t>
    </dgm:pt>
    <dgm:pt modelId="{ED70199C-9014-4818-AC60-78123B4EAB49}">
      <dgm:prSet phldrT="[Text]" custT="1"/>
      <dgm:spPr/>
      <dgm:t>
        <a:bodyPr/>
        <a:lstStyle/>
        <a:p>
          <a:pPr>
            <a:lnSpc>
              <a:spcPct val="100000"/>
            </a:lnSpc>
          </a:pPr>
          <a:r>
            <a:rPr lang="en-US" sz="1400" dirty="0"/>
            <a:t>Develop them jointly.</a:t>
          </a:r>
        </a:p>
        <a:p>
          <a:pPr>
            <a:lnSpc>
              <a:spcPct val="100000"/>
            </a:lnSpc>
          </a:pPr>
          <a:r>
            <a:rPr lang="en-US" sz="1400" dirty="0"/>
            <a:t>Share them with all stakeholders.</a:t>
          </a:r>
        </a:p>
        <a:p>
          <a:pPr>
            <a:lnSpc>
              <a:spcPct val="100000"/>
            </a:lnSpc>
          </a:pPr>
          <a:r>
            <a:rPr lang="en-US" sz="1400" dirty="0"/>
            <a:t>Assign them to specific person or team.</a:t>
          </a:r>
        </a:p>
        <a:p>
          <a:pPr>
            <a:lnSpc>
              <a:spcPct val="100000"/>
            </a:lnSpc>
          </a:pPr>
          <a:r>
            <a:rPr lang="en-US" sz="1400" dirty="0">
              <a:solidFill>
                <a:srgbClr val="FF0000"/>
              </a:solidFill>
            </a:rPr>
            <a:t>Make them unique to each person.</a:t>
          </a:r>
        </a:p>
      </dgm:t>
    </dgm:pt>
    <dgm:pt modelId="{75F3270E-3981-4B86-ABA3-3EB9A3460272}" type="parTrans" cxnId="{4B8FAB52-7A82-4E77-BC1E-9469436B2A8C}">
      <dgm:prSet/>
      <dgm:spPr/>
      <dgm:t>
        <a:bodyPr/>
        <a:lstStyle/>
        <a:p>
          <a:endParaRPr lang="en-US"/>
        </a:p>
      </dgm:t>
    </dgm:pt>
    <dgm:pt modelId="{7166B7F4-94CE-4E07-9FA6-6D4B9946C8C6}" type="sibTrans" cxnId="{4B8FAB52-7A82-4E77-BC1E-9469436B2A8C}">
      <dgm:prSet/>
      <dgm:spPr/>
      <dgm:t>
        <a:bodyPr/>
        <a:lstStyle/>
        <a:p>
          <a:endParaRPr lang="en-US"/>
        </a:p>
      </dgm:t>
    </dgm:pt>
    <dgm:pt modelId="{CDBBA929-7F07-4774-A456-A49C42AC5FA6}">
      <dgm:prSet phldrT="[Text]" phldr="1"/>
      <dgm:spPr/>
      <dgm:t>
        <a:bodyPr/>
        <a:lstStyle/>
        <a:p>
          <a:endParaRPr lang="en-US"/>
        </a:p>
      </dgm:t>
    </dgm:pt>
    <dgm:pt modelId="{FD35B573-78ED-4351-B69F-C8AD960531B1}" type="parTrans" cxnId="{D6F1D731-8065-41A0-B38F-63C5B303878E}">
      <dgm:prSet/>
      <dgm:spPr/>
      <dgm:t>
        <a:bodyPr/>
        <a:lstStyle/>
        <a:p>
          <a:endParaRPr lang="en-US"/>
        </a:p>
      </dgm:t>
    </dgm:pt>
    <dgm:pt modelId="{CE1167B5-31AB-47CA-BBEA-55768A09189D}" type="sibTrans" cxnId="{D6F1D731-8065-41A0-B38F-63C5B303878E}">
      <dgm:prSet/>
      <dgm:spPr/>
      <dgm:t>
        <a:bodyPr/>
        <a:lstStyle/>
        <a:p>
          <a:endParaRPr lang="en-US"/>
        </a:p>
      </dgm:t>
    </dgm:pt>
    <dgm:pt modelId="{0685D569-F7C2-4D77-BE0F-748C5706240C}">
      <dgm:prSet phldrT="[Text]" custT="1"/>
      <dgm:spPr/>
      <dgm:t>
        <a:bodyPr/>
        <a:lstStyle/>
        <a:p>
          <a:pPr>
            <a:lnSpc>
              <a:spcPct val="100000"/>
            </a:lnSpc>
          </a:pPr>
          <a:r>
            <a:rPr lang="en-US" sz="1400" dirty="0"/>
            <a:t>Review them regularly.</a:t>
          </a:r>
        </a:p>
      </dgm:t>
    </dgm:pt>
    <dgm:pt modelId="{416AB4CB-8323-4503-8A3A-F5374BF45CE0}" type="parTrans" cxnId="{B656E1EC-D37D-4310-9C4D-EB7F182FAD2F}">
      <dgm:prSet/>
      <dgm:spPr/>
      <dgm:t>
        <a:bodyPr/>
        <a:lstStyle/>
        <a:p>
          <a:endParaRPr lang="en-US"/>
        </a:p>
      </dgm:t>
    </dgm:pt>
    <dgm:pt modelId="{81A74F1E-4BA7-4166-B869-1A7388EFB21B}" type="sibTrans" cxnId="{B656E1EC-D37D-4310-9C4D-EB7F182FAD2F}">
      <dgm:prSet/>
      <dgm:spPr/>
      <dgm:t>
        <a:bodyPr/>
        <a:lstStyle/>
        <a:p>
          <a:endParaRPr lang="en-US"/>
        </a:p>
      </dgm:t>
    </dgm:pt>
    <dgm:pt modelId="{1D824001-7E3F-4233-B6B2-7820F6507C18}">
      <dgm:prSet phldrT="[Text]" phldr="1"/>
      <dgm:spPr/>
      <dgm:t>
        <a:bodyPr/>
        <a:lstStyle/>
        <a:p>
          <a:endParaRPr lang="en-US"/>
        </a:p>
      </dgm:t>
    </dgm:pt>
    <dgm:pt modelId="{020628B7-115E-4113-8FF5-F650B9FCECF7}" type="parTrans" cxnId="{9FA23471-BA16-41AC-994B-27C87D0BC0B2}">
      <dgm:prSet/>
      <dgm:spPr/>
      <dgm:t>
        <a:bodyPr/>
        <a:lstStyle/>
        <a:p>
          <a:endParaRPr lang="en-US"/>
        </a:p>
      </dgm:t>
    </dgm:pt>
    <dgm:pt modelId="{A7864D0A-905F-458F-85E0-1FCED11470BD}" type="sibTrans" cxnId="{9FA23471-BA16-41AC-994B-27C87D0BC0B2}">
      <dgm:prSet/>
      <dgm:spPr/>
      <dgm:t>
        <a:bodyPr/>
        <a:lstStyle/>
        <a:p>
          <a:endParaRPr lang="en-US"/>
        </a:p>
      </dgm:t>
    </dgm:pt>
    <dgm:pt modelId="{4F380AA5-8660-44F6-97D3-F833DEB28EC8}" type="pres">
      <dgm:prSet presAssocID="{0B0DED97-CA09-4B42-8A39-0D0F383887E0}" presName="root" presStyleCnt="0">
        <dgm:presLayoutVars>
          <dgm:dir/>
          <dgm:resizeHandles val="exact"/>
        </dgm:presLayoutVars>
      </dgm:prSet>
      <dgm:spPr/>
    </dgm:pt>
    <dgm:pt modelId="{C468CB08-54F1-45A4-A460-FA5DF6A105BB}" type="pres">
      <dgm:prSet presAssocID="{A808B4DF-0634-4496-BF17-86A058ED96A1}" presName="compNode" presStyleCnt="0"/>
      <dgm:spPr/>
    </dgm:pt>
    <dgm:pt modelId="{1439660D-434B-462A-9D2C-AF551B6474AE}" type="pres">
      <dgm:prSet presAssocID="{A808B4DF-0634-4496-BF17-86A058ED96A1}" presName="iconRect" presStyleLbl="node1" presStyleIdx="0" presStyleCnt="3" custLinFactNeighborX="8419" custLinFactNeighborY="-235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Pencil"/>
        </a:ext>
      </dgm:extLst>
    </dgm:pt>
    <dgm:pt modelId="{78D3C602-B549-44C9-8FD3-139E14821567}" type="pres">
      <dgm:prSet presAssocID="{A808B4DF-0634-4496-BF17-86A058ED96A1}" presName="spaceRect" presStyleCnt="0"/>
      <dgm:spPr/>
    </dgm:pt>
    <dgm:pt modelId="{8A6106F0-513C-4E5E-838B-40DC8F7653DB}" type="pres">
      <dgm:prSet presAssocID="{A808B4DF-0634-4496-BF17-86A058ED96A1}" presName="textRect" presStyleLbl="revTx" presStyleIdx="0" presStyleCnt="3" custScaleX="100000" custScaleY="68746" custLinFactNeighborX="-2887" custLinFactNeighborY="10370">
        <dgm:presLayoutVars>
          <dgm:chMax val="1"/>
          <dgm:chPref val="1"/>
        </dgm:presLayoutVars>
      </dgm:prSet>
      <dgm:spPr/>
    </dgm:pt>
    <dgm:pt modelId="{3C97D7EA-5B1F-456A-8BDA-F4CEC5C74FB0}" type="pres">
      <dgm:prSet presAssocID="{2EC1FE70-2B70-435D-8423-CB81D62B5ED9}" presName="sibTrans" presStyleCnt="0"/>
      <dgm:spPr/>
    </dgm:pt>
    <dgm:pt modelId="{08116F5F-F4A8-44C6-BC0C-63D8D669C2ED}" type="pres">
      <dgm:prSet presAssocID="{ED70199C-9014-4818-AC60-78123B4EAB49}" presName="compNode" presStyleCnt="0"/>
      <dgm:spPr/>
    </dgm:pt>
    <dgm:pt modelId="{53496538-AB05-405B-804A-0B5F672A31D3}" type="pres">
      <dgm:prSet presAssocID="{ED70199C-9014-4818-AC60-78123B4EAB49}"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hare With Person"/>
        </a:ext>
      </dgm:extLst>
    </dgm:pt>
    <dgm:pt modelId="{64CCE540-6EC5-4AB9-8333-AF7282E0A6B6}" type="pres">
      <dgm:prSet presAssocID="{ED70199C-9014-4818-AC60-78123B4EAB49}" presName="spaceRect" presStyleCnt="0"/>
      <dgm:spPr/>
    </dgm:pt>
    <dgm:pt modelId="{8BB82C11-9C3A-4E02-B35C-5DEA6939E167}" type="pres">
      <dgm:prSet presAssocID="{ED70199C-9014-4818-AC60-78123B4EAB49}" presName="textRect" presStyleLbl="revTx" presStyleIdx="1" presStyleCnt="3" custLinFactNeighborX="540" custLinFactNeighborY="29218">
        <dgm:presLayoutVars>
          <dgm:chMax val="1"/>
          <dgm:chPref val="1"/>
        </dgm:presLayoutVars>
      </dgm:prSet>
      <dgm:spPr/>
    </dgm:pt>
    <dgm:pt modelId="{77A9694D-9987-4FBE-93EE-4BCE018BF504}" type="pres">
      <dgm:prSet presAssocID="{7166B7F4-94CE-4E07-9FA6-6D4B9946C8C6}" presName="sibTrans" presStyleCnt="0"/>
      <dgm:spPr/>
    </dgm:pt>
    <dgm:pt modelId="{2EED7822-EF5F-484B-AFBC-A34FF98E2445}" type="pres">
      <dgm:prSet presAssocID="{0685D569-F7C2-4D77-BE0F-748C5706240C}" presName="compNode" presStyleCnt="0"/>
      <dgm:spPr/>
    </dgm:pt>
    <dgm:pt modelId="{6620EA3D-A4F0-4C4F-A3FC-4923678BF654}" type="pres">
      <dgm:prSet presAssocID="{0685D569-F7C2-4D77-BE0F-748C5706240C}"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heckmark"/>
        </a:ext>
      </dgm:extLst>
    </dgm:pt>
    <dgm:pt modelId="{75B866F8-210D-49C3-B0F7-F2CB935CDEBF}" type="pres">
      <dgm:prSet presAssocID="{0685D569-F7C2-4D77-BE0F-748C5706240C}" presName="spaceRect" presStyleCnt="0"/>
      <dgm:spPr/>
    </dgm:pt>
    <dgm:pt modelId="{022CFCFE-C671-48AC-9983-0F5A42DDD068}" type="pres">
      <dgm:prSet presAssocID="{0685D569-F7C2-4D77-BE0F-748C5706240C}" presName="textRect" presStyleLbl="revTx" presStyleIdx="2" presStyleCnt="3" custLinFactNeighborX="-178" custLinFactNeighborY="29776">
        <dgm:presLayoutVars>
          <dgm:chMax val="1"/>
          <dgm:chPref val="1"/>
        </dgm:presLayoutVars>
      </dgm:prSet>
      <dgm:spPr/>
    </dgm:pt>
  </dgm:ptLst>
  <dgm:cxnLst>
    <dgm:cxn modelId="{53AEFD0B-5DD4-49B4-852B-45C7B7E59F92}" type="presOf" srcId="{ED70199C-9014-4818-AC60-78123B4EAB49}" destId="{8BB82C11-9C3A-4E02-B35C-5DEA6939E167}" srcOrd="0" destOrd="0" presId="urn:microsoft.com/office/officeart/2018/2/layout/IconLabelList"/>
    <dgm:cxn modelId="{D6F1D731-8065-41A0-B38F-63C5B303878E}" srcId="{ED70199C-9014-4818-AC60-78123B4EAB49}" destId="{CDBBA929-7F07-4774-A456-A49C42AC5FA6}" srcOrd="0" destOrd="0" parTransId="{FD35B573-78ED-4351-B69F-C8AD960531B1}" sibTransId="{CE1167B5-31AB-47CA-BBEA-55768A09189D}"/>
    <dgm:cxn modelId="{1A744740-3A70-4641-A659-460D1BB24DB0}" type="presOf" srcId="{0B0DED97-CA09-4B42-8A39-0D0F383887E0}" destId="{4F380AA5-8660-44F6-97D3-F833DEB28EC8}" srcOrd="0" destOrd="0" presId="urn:microsoft.com/office/officeart/2018/2/layout/IconLabelList"/>
    <dgm:cxn modelId="{3A810860-F2E2-4BA0-9D79-0A7F030F6D0A}" type="presOf" srcId="{A808B4DF-0634-4496-BF17-86A058ED96A1}" destId="{8A6106F0-513C-4E5E-838B-40DC8F7653DB}" srcOrd="0" destOrd="0" presId="urn:microsoft.com/office/officeart/2018/2/layout/IconLabelList"/>
    <dgm:cxn modelId="{36C04764-DB52-497D-A933-8B1EFCBE3A71}" type="presOf" srcId="{0685D569-F7C2-4D77-BE0F-748C5706240C}" destId="{022CFCFE-C671-48AC-9983-0F5A42DDD068}" srcOrd="0" destOrd="0" presId="urn:microsoft.com/office/officeart/2018/2/layout/IconLabelList"/>
    <dgm:cxn modelId="{71B8796A-4E1F-4900-AC79-1AF1C64A2837}" srcId="{0B0DED97-CA09-4B42-8A39-0D0F383887E0}" destId="{A808B4DF-0634-4496-BF17-86A058ED96A1}" srcOrd="0" destOrd="0" parTransId="{EAC4E293-B8E1-4765-B95C-2D3E28701FF7}" sibTransId="{2EC1FE70-2B70-435D-8423-CB81D62B5ED9}"/>
    <dgm:cxn modelId="{9FA23471-BA16-41AC-994B-27C87D0BC0B2}" srcId="{0685D569-F7C2-4D77-BE0F-748C5706240C}" destId="{1D824001-7E3F-4233-B6B2-7820F6507C18}" srcOrd="0" destOrd="0" parTransId="{020628B7-115E-4113-8FF5-F650B9FCECF7}" sibTransId="{A7864D0A-905F-458F-85E0-1FCED11470BD}"/>
    <dgm:cxn modelId="{4B8FAB52-7A82-4E77-BC1E-9469436B2A8C}" srcId="{0B0DED97-CA09-4B42-8A39-0D0F383887E0}" destId="{ED70199C-9014-4818-AC60-78123B4EAB49}" srcOrd="1" destOrd="0" parTransId="{75F3270E-3981-4B86-ABA3-3EB9A3460272}" sibTransId="{7166B7F4-94CE-4E07-9FA6-6D4B9946C8C6}"/>
    <dgm:cxn modelId="{E99303E3-B166-4A3F-B8EC-B72F7FC8E218}" srcId="{A808B4DF-0634-4496-BF17-86A058ED96A1}" destId="{50EFBC66-B113-4CCA-AD64-5EA5CA0C3E6B}" srcOrd="0" destOrd="0" parTransId="{47441BF6-DC89-4913-A6C5-013E8C6901B4}" sibTransId="{4E924433-7838-41FF-B1B3-5F8DC553615F}"/>
    <dgm:cxn modelId="{B656E1EC-D37D-4310-9C4D-EB7F182FAD2F}" srcId="{0B0DED97-CA09-4B42-8A39-0D0F383887E0}" destId="{0685D569-F7C2-4D77-BE0F-748C5706240C}" srcOrd="2" destOrd="0" parTransId="{416AB4CB-8323-4503-8A3A-F5374BF45CE0}" sibTransId="{81A74F1E-4BA7-4166-B869-1A7388EFB21B}"/>
    <dgm:cxn modelId="{73D82309-7774-4E0B-B20A-4CB01B42CEF6}" type="presParOf" srcId="{4F380AA5-8660-44F6-97D3-F833DEB28EC8}" destId="{C468CB08-54F1-45A4-A460-FA5DF6A105BB}" srcOrd="0" destOrd="0" presId="urn:microsoft.com/office/officeart/2018/2/layout/IconLabelList"/>
    <dgm:cxn modelId="{2B76612A-EC89-4DCA-BAF3-655ADC1E18DB}" type="presParOf" srcId="{C468CB08-54F1-45A4-A460-FA5DF6A105BB}" destId="{1439660D-434B-462A-9D2C-AF551B6474AE}" srcOrd="0" destOrd="0" presId="urn:microsoft.com/office/officeart/2018/2/layout/IconLabelList"/>
    <dgm:cxn modelId="{B76E35E4-6D60-49A6-A5B4-5BE4DB7D8B03}" type="presParOf" srcId="{C468CB08-54F1-45A4-A460-FA5DF6A105BB}" destId="{78D3C602-B549-44C9-8FD3-139E14821567}" srcOrd="1" destOrd="0" presId="urn:microsoft.com/office/officeart/2018/2/layout/IconLabelList"/>
    <dgm:cxn modelId="{F8F89348-0C8E-4E98-908E-8B55218983D3}" type="presParOf" srcId="{C468CB08-54F1-45A4-A460-FA5DF6A105BB}" destId="{8A6106F0-513C-4E5E-838B-40DC8F7653DB}" srcOrd="2" destOrd="0" presId="urn:microsoft.com/office/officeart/2018/2/layout/IconLabelList"/>
    <dgm:cxn modelId="{4048A462-24BE-44FA-A580-311BC17426CE}" type="presParOf" srcId="{4F380AA5-8660-44F6-97D3-F833DEB28EC8}" destId="{3C97D7EA-5B1F-456A-8BDA-F4CEC5C74FB0}" srcOrd="1" destOrd="0" presId="urn:microsoft.com/office/officeart/2018/2/layout/IconLabelList"/>
    <dgm:cxn modelId="{2E7D4E13-2BE0-425E-9A70-A77AE755F9E9}" type="presParOf" srcId="{4F380AA5-8660-44F6-97D3-F833DEB28EC8}" destId="{08116F5F-F4A8-44C6-BC0C-63D8D669C2ED}" srcOrd="2" destOrd="0" presId="urn:microsoft.com/office/officeart/2018/2/layout/IconLabelList"/>
    <dgm:cxn modelId="{D08750B7-DA76-4223-9AE1-E4866EDF0106}" type="presParOf" srcId="{08116F5F-F4A8-44C6-BC0C-63D8D669C2ED}" destId="{53496538-AB05-405B-804A-0B5F672A31D3}" srcOrd="0" destOrd="0" presId="urn:microsoft.com/office/officeart/2018/2/layout/IconLabelList"/>
    <dgm:cxn modelId="{82C02A22-D776-46FA-9C33-E9531F369438}" type="presParOf" srcId="{08116F5F-F4A8-44C6-BC0C-63D8D669C2ED}" destId="{64CCE540-6EC5-4AB9-8333-AF7282E0A6B6}" srcOrd="1" destOrd="0" presId="urn:microsoft.com/office/officeart/2018/2/layout/IconLabelList"/>
    <dgm:cxn modelId="{2D3A7B99-3548-4C5E-8AEB-20CEA9982EB8}" type="presParOf" srcId="{08116F5F-F4A8-44C6-BC0C-63D8D669C2ED}" destId="{8BB82C11-9C3A-4E02-B35C-5DEA6939E167}" srcOrd="2" destOrd="0" presId="urn:microsoft.com/office/officeart/2018/2/layout/IconLabelList"/>
    <dgm:cxn modelId="{2AF52E06-E965-4048-8DAF-ECACC0CDE030}" type="presParOf" srcId="{4F380AA5-8660-44F6-97D3-F833DEB28EC8}" destId="{77A9694D-9987-4FBE-93EE-4BCE018BF504}" srcOrd="3" destOrd="0" presId="urn:microsoft.com/office/officeart/2018/2/layout/IconLabelList"/>
    <dgm:cxn modelId="{00BC72DB-D85C-4374-A052-86D5C1AD2C10}" type="presParOf" srcId="{4F380AA5-8660-44F6-97D3-F833DEB28EC8}" destId="{2EED7822-EF5F-484B-AFBC-A34FF98E2445}" srcOrd="4" destOrd="0" presId="urn:microsoft.com/office/officeart/2018/2/layout/IconLabelList"/>
    <dgm:cxn modelId="{FCA6490D-0714-4A45-B7BF-E83226DE63AE}" type="presParOf" srcId="{2EED7822-EF5F-484B-AFBC-A34FF98E2445}" destId="{6620EA3D-A4F0-4C4F-A3FC-4923678BF654}" srcOrd="0" destOrd="0" presId="urn:microsoft.com/office/officeart/2018/2/layout/IconLabelList"/>
    <dgm:cxn modelId="{2948BC8A-3F10-4DB6-AB8C-BD9048C0D3CA}" type="presParOf" srcId="{2EED7822-EF5F-484B-AFBC-A34FF98E2445}" destId="{75B866F8-210D-49C3-B0F7-F2CB935CDEBF}" srcOrd="1" destOrd="0" presId="urn:microsoft.com/office/officeart/2018/2/layout/IconLabelList"/>
    <dgm:cxn modelId="{B5C5C84C-7265-4E54-8842-4B8B9EA0ED74}" type="presParOf" srcId="{2EED7822-EF5F-484B-AFBC-A34FF98E2445}" destId="{022CFCFE-C671-48AC-9983-0F5A42DDD068}"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527D436-9913-44AE-B109-2D3FE54662CB}" type="doc">
      <dgm:prSet loTypeId="urn:microsoft.com/office/officeart/2018/2/layout/IconVerticalSolidList" loCatId="icon" qsTypeId="urn:microsoft.com/office/officeart/2005/8/quickstyle/simple1" qsCatId="simple" csTypeId="urn:microsoft.com/office/officeart/2018/5/colors/Iconchunking_neutralbg_colorful2" csCatId="colorful" phldr="1"/>
      <dgm:spPr/>
      <dgm:t>
        <a:bodyPr/>
        <a:lstStyle/>
        <a:p>
          <a:endParaRPr lang="en-US"/>
        </a:p>
      </dgm:t>
    </dgm:pt>
    <dgm:pt modelId="{70770211-2B7A-4E58-88F7-43FCE72BB509}">
      <dgm:prSet/>
      <dgm:spPr/>
      <dgm:t>
        <a:bodyPr/>
        <a:lstStyle/>
        <a:p>
          <a:r>
            <a:rPr lang="en-US" dirty="0">
              <a:latin typeface="Arial"/>
            </a:rPr>
            <a:t>Makes</a:t>
          </a:r>
          <a:r>
            <a:rPr lang="en-US" dirty="0"/>
            <a:t> the work of a team visible</a:t>
          </a:r>
          <a:r>
            <a:rPr lang="en-US" dirty="0">
              <a:latin typeface="Arial"/>
            </a:rPr>
            <a:t>.</a:t>
          </a:r>
          <a:endParaRPr lang="en-US" dirty="0"/>
        </a:p>
      </dgm:t>
    </dgm:pt>
    <dgm:pt modelId="{598D8E1B-F905-4202-9857-C92917AC824F}" type="parTrans" cxnId="{3D196C71-A77D-460A-BA3C-54D4AA97E5A8}">
      <dgm:prSet/>
      <dgm:spPr/>
      <dgm:t>
        <a:bodyPr/>
        <a:lstStyle/>
        <a:p>
          <a:endParaRPr lang="en-US"/>
        </a:p>
      </dgm:t>
    </dgm:pt>
    <dgm:pt modelId="{ECB74FAC-0E44-4ABC-88B4-4DEECA461461}" type="sibTrans" cxnId="{3D196C71-A77D-460A-BA3C-54D4AA97E5A8}">
      <dgm:prSet/>
      <dgm:spPr/>
      <dgm:t>
        <a:bodyPr/>
        <a:lstStyle/>
        <a:p>
          <a:endParaRPr lang="en-US"/>
        </a:p>
      </dgm:t>
    </dgm:pt>
    <dgm:pt modelId="{1F45F848-73E3-4639-BB04-8EB87C0DF7F7}">
      <dgm:prSet/>
      <dgm:spPr/>
      <dgm:t>
        <a:bodyPr/>
        <a:lstStyle/>
        <a:p>
          <a:pPr rtl="0"/>
          <a:r>
            <a:rPr lang="en-US" dirty="0">
              <a:latin typeface="Arial"/>
            </a:rPr>
            <a:t>Plans </a:t>
          </a:r>
          <a:r>
            <a:rPr lang="en-US" dirty="0"/>
            <a:t>and </a:t>
          </a:r>
          <a:r>
            <a:rPr lang="en-US" dirty="0">
              <a:latin typeface="Arial"/>
            </a:rPr>
            <a:t>tracks</a:t>
          </a:r>
          <a:r>
            <a:rPr lang="en-US" dirty="0"/>
            <a:t> the progress of Sprints</a:t>
          </a:r>
          <a:r>
            <a:rPr lang="en-US" dirty="0">
              <a:latin typeface="Arial"/>
            </a:rPr>
            <a:t>.</a:t>
          </a:r>
          <a:endParaRPr lang="en-US" dirty="0"/>
        </a:p>
      </dgm:t>
    </dgm:pt>
    <dgm:pt modelId="{501A2C76-27E7-486D-9AB9-68FF108A6E49}" type="parTrans" cxnId="{40FD6152-0835-4644-A4E5-8FB37222B42D}">
      <dgm:prSet/>
      <dgm:spPr/>
      <dgm:t>
        <a:bodyPr/>
        <a:lstStyle/>
        <a:p>
          <a:endParaRPr lang="en-US"/>
        </a:p>
      </dgm:t>
    </dgm:pt>
    <dgm:pt modelId="{449773E3-B460-4221-A6AE-0856BAEDBCE5}" type="sibTrans" cxnId="{40FD6152-0835-4644-A4E5-8FB37222B42D}">
      <dgm:prSet/>
      <dgm:spPr/>
      <dgm:t>
        <a:bodyPr/>
        <a:lstStyle/>
        <a:p>
          <a:endParaRPr lang="en-US"/>
        </a:p>
      </dgm:t>
    </dgm:pt>
    <dgm:pt modelId="{8BFD81AC-EDFC-4C72-BE16-BC953205ED5C}">
      <dgm:prSet/>
      <dgm:spPr/>
      <dgm:t>
        <a:bodyPr/>
        <a:lstStyle/>
        <a:p>
          <a:r>
            <a:rPr lang="en-US" dirty="0"/>
            <a:t>Allows team members to see work remaining and time remaining</a:t>
          </a:r>
          <a:r>
            <a:rPr lang="en-US" dirty="0">
              <a:latin typeface="Arial"/>
            </a:rPr>
            <a:t>.</a:t>
          </a:r>
          <a:endParaRPr lang="en-US" dirty="0"/>
        </a:p>
      </dgm:t>
    </dgm:pt>
    <dgm:pt modelId="{C088F781-8B14-490C-9719-251B830C78BE}" type="parTrans" cxnId="{0A4A6B6F-3D90-4E72-B2ED-1AE2B2090D5F}">
      <dgm:prSet/>
      <dgm:spPr/>
      <dgm:t>
        <a:bodyPr/>
        <a:lstStyle/>
        <a:p>
          <a:endParaRPr lang="en-US"/>
        </a:p>
      </dgm:t>
    </dgm:pt>
    <dgm:pt modelId="{97FC9453-3E6E-4AA7-BF71-2EF9BD5E21EF}" type="sibTrans" cxnId="{0A4A6B6F-3D90-4E72-B2ED-1AE2B2090D5F}">
      <dgm:prSet/>
      <dgm:spPr/>
      <dgm:t>
        <a:bodyPr/>
        <a:lstStyle/>
        <a:p>
          <a:endParaRPr lang="en-US"/>
        </a:p>
      </dgm:t>
    </dgm:pt>
    <dgm:pt modelId="{9ECFF76C-10FC-4706-A330-AB3FF51086B7}">
      <dgm:prSet/>
      <dgm:spPr/>
      <dgm:t>
        <a:bodyPr/>
        <a:lstStyle/>
        <a:p>
          <a:r>
            <a:rPr lang="en-US" dirty="0"/>
            <a:t>Helps team members to see progress </a:t>
          </a:r>
          <a:r>
            <a:rPr lang="en-US" dirty="0">
              <a:latin typeface="Arial"/>
            </a:rPr>
            <a:t>at-a-glance</a:t>
          </a:r>
          <a:r>
            <a:rPr lang="en-US" dirty="0"/>
            <a:t> so adjustments can be made earlier to stay on track.</a:t>
          </a:r>
        </a:p>
      </dgm:t>
    </dgm:pt>
    <dgm:pt modelId="{F4CCDF2E-F720-4F29-BA2B-1F854E939FFC}" type="parTrans" cxnId="{AA9371E7-9043-4E02-938C-188B121F88A0}">
      <dgm:prSet/>
      <dgm:spPr/>
      <dgm:t>
        <a:bodyPr/>
        <a:lstStyle/>
        <a:p>
          <a:endParaRPr lang="en-US"/>
        </a:p>
      </dgm:t>
    </dgm:pt>
    <dgm:pt modelId="{59B6E110-73D4-4204-BCB1-F8DFA058DD9D}" type="sibTrans" cxnId="{AA9371E7-9043-4E02-938C-188B121F88A0}">
      <dgm:prSet/>
      <dgm:spPr/>
      <dgm:t>
        <a:bodyPr/>
        <a:lstStyle/>
        <a:p>
          <a:endParaRPr lang="en-US"/>
        </a:p>
      </dgm:t>
    </dgm:pt>
    <dgm:pt modelId="{0BEDB892-8901-41D0-B667-322B19C8A158}" type="pres">
      <dgm:prSet presAssocID="{7527D436-9913-44AE-B109-2D3FE54662CB}" presName="root" presStyleCnt="0">
        <dgm:presLayoutVars>
          <dgm:dir/>
          <dgm:resizeHandles val="exact"/>
        </dgm:presLayoutVars>
      </dgm:prSet>
      <dgm:spPr/>
    </dgm:pt>
    <dgm:pt modelId="{8A1F139E-EB80-4118-8BEC-9F4CBF012FA3}" type="pres">
      <dgm:prSet presAssocID="{70770211-2B7A-4E58-88F7-43FCE72BB509}" presName="compNode" presStyleCnt="0"/>
      <dgm:spPr/>
    </dgm:pt>
    <dgm:pt modelId="{8143E6EC-7467-490D-B2F1-EFE7008E8434}" type="pres">
      <dgm:prSet presAssocID="{70770211-2B7A-4E58-88F7-43FCE72BB509}" presName="bgRect" presStyleLbl="bgShp" presStyleIdx="0" presStyleCnt="4"/>
      <dgm:spPr/>
    </dgm:pt>
    <dgm:pt modelId="{9FE466FE-1088-436D-B921-EEF938D85FAC}" type="pres">
      <dgm:prSet presAssocID="{70770211-2B7A-4E58-88F7-43FCE72BB509}"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ser"/>
        </a:ext>
      </dgm:extLst>
    </dgm:pt>
    <dgm:pt modelId="{DC04B3E1-0EE1-4FF3-97D5-78346832208A}" type="pres">
      <dgm:prSet presAssocID="{70770211-2B7A-4E58-88F7-43FCE72BB509}" presName="spaceRect" presStyleCnt="0"/>
      <dgm:spPr/>
    </dgm:pt>
    <dgm:pt modelId="{2F7A444E-06FD-4FDE-88EB-E02CDE4A25D5}" type="pres">
      <dgm:prSet presAssocID="{70770211-2B7A-4E58-88F7-43FCE72BB509}" presName="parTx" presStyleLbl="revTx" presStyleIdx="0" presStyleCnt="4">
        <dgm:presLayoutVars>
          <dgm:chMax val="0"/>
          <dgm:chPref val="0"/>
        </dgm:presLayoutVars>
      </dgm:prSet>
      <dgm:spPr/>
    </dgm:pt>
    <dgm:pt modelId="{67962170-6211-4C70-81A2-6784A02B07C3}" type="pres">
      <dgm:prSet presAssocID="{ECB74FAC-0E44-4ABC-88B4-4DEECA461461}" presName="sibTrans" presStyleCnt="0"/>
      <dgm:spPr/>
    </dgm:pt>
    <dgm:pt modelId="{F5AE68CC-D5F0-4582-B062-D667F0FCCA8A}" type="pres">
      <dgm:prSet presAssocID="{1F45F848-73E3-4639-BB04-8EB87C0DF7F7}" presName="compNode" presStyleCnt="0"/>
      <dgm:spPr/>
    </dgm:pt>
    <dgm:pt modelId="{FF927296-03A2-455A-B3E4-D1B8CFA7A295}" type="pres">
      <dgm:prSet presAssocID="{1F45F848-73E3-4639-BB04-8EB87C0DF7F7}" presName="bgRect" presStyleLbl="bgShp" presStyleIdx="1" presStyleCnt="4"/>
      <dgm:spPr/>
    </dgm:pt>
    <dgm:pt modelId="{529F32CE-CD6B-4162-8EE0-F844B5EDAAB8}" type="pres">
      <dgm:prSet presAssocID="{1F45F848-73E3-4639-BB04-8EB87C0DF7F7}"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 List"/>
        </a:ext>
      </dgm:extLst>
    </dgm:pt>
    <dgm:pt modelId="{04EB72EB-715A-487E-A4A0-07EDDD8CA047}" type="pres">
      <dgm:prSet presAssocID="{1F45F848-73E3-4639-BB04-8EB87C0DF7F7}" presName="spaceRect" presStyleCnt="0"/>
      <dgm:spPr/>
    </dgm:pt>
    <dgm:pt modelId="{8D4D4C99-3FE5-4A0F-9443-28F019CA3742}" type="pres">
      <dgm:prSet presAssocID="{1F45F848-73E3-4639-BB04-8EB87C0DF7F7}" presName="parTx" presStyleLbl="revTx" presStyleIdx="1" presStyleCnt="4">
        <dgm:presLayoutVars>
          <dgm:chMax val="0"/>
          <dgm:chPref val="0"/>
        </dgm:presLayoutVars>
      </dgm:prSet>
      <dgm:spPr/>
    </dgm:pt>
    <dgm:pt modelId="{CC435337-2F58-41FD-947F-6571B3B7E8F3}" type="pres">
      <dgm:prSet presAssocID="{449773E3-B460-4221-A6AE-0856BAEDBCE5}" presName="sibTrans" presStyleCnt="0"/>
      <dgm:spPr/>
    </dgm:pt>
    <dgm:pt modelId="{EF8F3F06-0BB5-409A-B95B-F27A5FB3C12D}" type="pres">
      <dgm:prSet presAssocID="{8BFD81AC-EDFC-4C72-BE16-BC953205ED5C}" presName="compNode" presStyleCnt="0"/>
      <dgm:spPr/>
    </dgm:pt>
    <dgm:pt modelId="{54E31F15-A40D-4CAA-9E46-6AAE612C9008}" type="pres">
      <dgm:prSet presAssocID="{8BFD81AC-EDFC-4C72-BE16-BC953205ED5C}" presName="bgRect" presStyleLbl="bgShp" presStyleIdx="2" presStyleCnt="4"/>
      <dgm:spPr/>
    </dgm:pt>
    <dgm:pt modelId="{F4F5E8FA-545A-4F53-A3C6-85FCCF15FC79}" type="pres">
      <dgm:prSet presAssocID="{8BFD81AC-EDFC-4C72-BE16-BC953205ED5C}"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sers"/>
        </a:ext>
      </dgm:extLst>
    </dgm:pt>
    <dgm:pt modelId="{41BEDD18-8FFF-4C4B-88DC-571B7643E875}" type="pres">
      <dgm:prSet presAssocID="{8BFD81AC-EDFC-4C72-BE16-BC953205ED5C}" presName="spaceRect" presStyleCnt="0"/>
      <dgm:spPr/>
    </dgm:pt>
    <dgm:pt modelId="{8BC722FD-3A98-494B-AE75-9DBE1676414E}" type="pres">
      <dgm:prSet presAssocID="{8BFD81AC-EDFC-4C72-BE16-BC953205ED5C}" presName="parTx" presStyleLbl="revTx" presStyleIdx="2" presStyleCnt="4">
        <dgm:presLayoutVars>
          <dgm:chMax val="0"/>
          <dgm:chPref val="0"/>
        </dgm:presLayoutVars>
      </dgm:prSet>
      <dgm:spPr/>
    </dgm:pt>
    <dgm:pt modelId="{782BB8C8-6400-4557-BA94-DC12DC226AA8}" type="pres">
      <dgm:prSet presAssocID="{97FC9453-3E6E-4AA7-BF71-2EF9BD5E21EF}" presName="sibTrans" presStyleCnt="0"/>
      <dgm:spPr/>
    </dgm:pt>
    <dgm:pt modelId="{C2047AD2-1036-476B-8E5A-AD405016F209}" type="pres">
      <dgm:prSet presAssocID="{9ECFF76C-10FC-4706-A330-AB3FF51086B7}" presName="compNode" presStyleCnt="0"/>
      <dgm:spPr/>
    </dgm:pt>
    <dgm:pt modelId="{77898438-E8C8-48B7-B0DE-84C911BFF8FC}" type="pres">
      <dgm:prSet presAssocID="{9ECFF76C-10FC-4706-A330-AB3FF51086B7}" presName="bgRect" presStyleLbl="bgShp" presStyleIdx="3" presStyleCnt="4"/>
      <dgm:spPr/>
    </dgm:pt>
    <dgm:pt modelId="{8DD8BC3C-6A08-418C-872C-F7F7C08C5880}" type="pres">
      <dgm:prSet presAssocID="{9ECFF76C-10FC-4706-A330-AB3FF51086B7}"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Workflow"/>
        </a:ext>
      </dgm:extLst>
    </dgm:pt>
    <dgm:pt modelId="{ED24DE5F-1E58-404D-BD8C-84296BFAC390}" type="pres">
      <dgm:prSet presAssocID="{9ECFF76C-10FC-4706-A330-AB3FF51086B7}" presName="spaceRect" presStyleCnt="0"/>
      <dgm:spPr/>
    </dgm:pt>
    <dgm:pt modelId="{BCBEC125-AD8C-49D9-B824-7B6BE1CFB556}" type="pres">
      <dgm:prSet presAssocID="{9ECFF76C-10FC-4706-A330-AB3FF51086B7}" presName="parTx" presStyleLbl="revTx" presStyleIdx="3" presStyleCnt="4">
        <dgm:presLayoutVars>
          <dgm:chMax val="0"/>
          <dgm:chPref val="0"/>
        </dgm:presLayoutVars>
      </dgm:prSet>
      <dgm:spPr/>
    </dgm:pt>
  </dgm:ptLst>
  <dgm:cxnLst>
    <dgm:cxn modelId="{7B2D814A-E4FC-4B00-B614-9FFCDCD7354E}" type="presOf" srcId="{9ECFF76C-10FC-4706-A330-AB3FF51086B7}" destId="{BCBEC125-AD8C-49D9-B824-7B6BE1CFB556}" srcOrd="0" destOrd="0" presId="urn:microsoft.com/office/officeart/2018/2/layout/IconVerticalSolidList"/>
    <dgm:cxn modelId="{0A4A6B6F-3D90-4E72-B2ED-1AE2B2090D5F}" srcId="{7527D436-9913-44AE-B109-2D3FE54662CB}" destId="{8BFD81AC-EDFC-4C72-BE16-BC953205ED5C}" srcOrd="2" destOrd="0" parTransId="{C088F781-8B14-490C-9719-251B830C78BE}" sibTransId="{97FC9453-3E6E-4AA7-BF71-2EF9BD5E21EF}"/>
    <dgm:cxn modelId="{3D196C71-A77D-460A-BA3C-54D4AA97E5A8}" srcId="{7527D436-9913-44AE-B109-2D3FE54662CB}" destId="{70770211-2B7A-4E58-88F7-43FCE72BB509}" srcOrd="0" destOrd="0" parTransId="{598D8E1B-F905-4202-9857-C92917AC824F}" sibTransId="{ECB74FAC-0E44-4ABC-88B4-4DEECA461461}"/>
    <dgm:cxn modelId="{40FD6152-0835-4644-A4E5-8FB37222B42D}" srcId="{7527D436-9913-44AE-B109-2D3FE54662CB}" destId="{1F45F848-73E3-4639-BB04-8EB87C0DF7F7}" srcOrd="1" destOrd="0" parTransId="{501A2C76-27E7-486D-9AB9-68FF108A6E49}" sibTransId="{449773E3-B460-4221-A6AE-0856BAEDBCE5}"/>
    <dgm:cxn modelId="{36CC627B-5806-44C6-9D03-FB7C4E0BA499}" type="presOf" srcId="{7527D436-9913-44AE-B109-2D3FE54662CB}" destId="{0BEDB892-8901-41D0-B667-322B19C8A158}" srcOrd="0" destOrd="0" presId="urn:microsoft.com/office/officeart/2018/2/layout/IconVerticalSolidList"/>
    <dgm:cxn modelId="{EB6B50A9-0925-42D8-9AEE-DDA6F8567D35}" type="presOf" srcId="{70770211-2B7A-4E58-88F7-43FCE72BB509}" destId="{2F7A444E-06FD-4FDE-88EB-E02CDE4A25D5}" srcOrd="0" destOrd="0" presId="urn:microsoft.com/office/officeart/2018/2/layout/IconVerticalSolidList"/>
    <dgm:cxn modelId="{67ADF1BC-CBEC-4271-9A38-62F77F5B3994}" type="presOf" srcId="{8BFD81AC-EDFC-4C72-BE16-BC953205ED5C}" destId="{8BC722FD-3A98-494B-AE75-9DBE1676414E}" srcOrd="0" destOrd="0" presId="urn:microsoft.com/office/officeart/2018/2/layout/IconVerticalSolidList"/>
    <dgm:cxn modelId="{628399C1-5135-4BB5-B919-2EBEFFB5BD85}" type="presOf" srcId="{1F45F848-73E3-4639-BB04-8EB87C0DF7F7}" destId="{8D4D4C99-3FE5-4A0F-9443-28F019CA3742}" srcOrd="0" destOrd="0" presId="urn:microsoft.com/office/officeart/2018/2/layout/IconVerticalSolidList"/>
    <dgm:cxn modelId="{AA9371E7-9043-4E02-938C-188B121F88A0}" srcId="{7527D436-9913-44AE-B109-2D3FE54662CB}" destId="{9ECFF76C-10FC-4706-A330-AB3FF51086B7}" srcOrd="3" destOrd="0" parTransId="{F4CCDF2E-F720-4F29-BA2B-1F854E939FFC}" sibTransId="{59B6E110-73D4-4204-BCB1-F8DFA058DD9D}"/>
    <dgm:cxn modelId="{99D25AE8-81B0-458D-8FB0-A0CF90AC9821}" type="presParOf" srcId="{0BEDB892-8901-41D0-B667-322B19C8A158}" destId="{8A1F139E-EB80-4118-8BEC-9F4CBF012FA3}" srcOrd="0" destOrd="0" presId="urn:microsoft.com/office/officeart/2018/2/layout/IconVerticalSolidList"/>
    <dgm:cxn modelId="{7EDA267B-1FAA-44EB-8CC3-CC60E6BDD9C7}" type="presParOf" srcId="{8A1F139E-EB80-4118-8BEC-9F4CBF012FA3}" destId="{8143E6EC-7467-490D-B2F1-EFE7008E8434}" srcOrd="0" destOrd="0" presId="urn:microsoft.com/office/officeart/2018/2/layout/IconVerticalSolidList"/>
    <dgm:cxn modelId="{6E5B823E-318D-4098-8AF1-BC4230ABCF73}" type="presParOf" srcId="{8A1F139E-EB80-4118-8BEC-9F4CBF012FA3}" destId="{9FE466FE-1088-436D-B921-EEF938D85FAC}" srcOrd="1" destOrd="0" presId="urn:microsoft.com/office/officeart/2018/2/layout/IconVerticalSolidList"/>
    <dgm:cxn modelId="{50F204C8-9B07-4318-AB5A-02B060F0F441}" type="presParOf" srcId="{8A1F139E-EB80-4118-8BEC-9F4CBF012FA3}" destId="{DC04B3E1-0EE1-4FF3-97D5-78346832208A}" srcOrd="2" destOrd="0" presId="urn:microsoft.com/office/officeart/2018/2/layout/IconVerticalSolidList"/>
    <dgm:cxn modelId="{8CD4961B-EBCC-47B6-8F18-6270CAB606C6}" type="presParOf" srcId="{8A1F139E-EB80-4118-8BEC-9F4CBF012FA3}" destId="{2F7A444E-06FD-4FDE-88EB-E02CDE4A25D5}" srcOrd="3" destOrd="0" presId="urn:microsoft.com/office/officeart/2018/2/layout/IconVerticalSolidList"/>
    <dgm:cxn modelId="{AC80E7CA-7F10-4B66-BB8E-AE7E80856A0B}" type="presParOf" srcId="{0BEDB892-8901-41D0-B667-322B19C8A158}" destId="{67962170-6211-4C70-81A2-6784A02B07C3}" srcOrd="1" destOrd="0" presId="urn:microsoft.com/office/officeart/2018/2/layout/IconVerticalSolidList"/>
    <dgm:cxn modelId="{B43E6487-CBC3-426D-B337-335CCC96F76F}" type="presParOf" srcId="{0BEDB892-8901-41D0-B667-322B19C8A158}" destId="{F5AE68CC-D5F0-4582-B062-D667F0FCCA8A}" srcOrd="2" destOrd="0" presId="urn:microsoft.com/office/officeart/2018/2/layout/IconVerticalSolidList"/>
    <dgm:cxn modelId="{AF49EDEE-8F8C-4E62-B539-A41FCFE63227}" type="presParOf" srcId="{F5AE68CC-D5F0-4582-B062-D667F0FCCA8A}" destId="{FF927296-03A2-455A-B3E4-D1B8CFA7A295}" srcOrd="0" destOrd="0" presId="urn:microsoft.com/office/officeart/2018/2/layout/IconVerticalSolidList"/>
    <dgm:cxn modelId="{DCC03101-8049-440E-8F19-15F0F91DA82F}" type="presParOf" srcId="{F5AE68CC-D5F0-4582-B062-D667F0FCCA8A}" destId="{529F32CE-CD6B-4162-8EE0-F844B5EDAAB8}" srcOrd="1" destOrd="0" presId="urn:microsoft.com/office/officeart/2018/2/layout/IconVerticalSolidList"/>
    <dgm:cxn modelId="{6528A042-F22D-4A32-A180-8901BD7A303A}" type="presParOf" srcId="{F5AE68CC-D5F0-4582-B062-D667F0FCCA8A}" destId="{04EB72EB-715A-487E-A4A0-07EDDD8CA047}" srcOrd="2" destOrd="0" presId="urn:microsoft.com/office/officeart/2018/2/layout/IconVerticalSolidList"/>
    <dgm:cxn modelId="{DDDCDF3D-8A8E-45F8-8709-AFDF71A05D87}" type="presParOf" srcId="{F5AE68CC-D5F0-4582-B062-D667F0FCCA8A}" destId="{8D4D4C99-3FE5-4A0F-9443-28F019CA3742}" srcOrd="3" destOrd="0" presId="urn:microsoft.com/office/officeart/2018/2/layout/IconVerticalSolidList"/>
    <dgm:cxn modelId="{ADDD1EFB-13A9-4CA2-9FF4-BC6C62029DE4}" type="presParOf" srcId="{0BEDB892-8901-41D0-B667-322B19C8A158}" destId="{CC435337-2F58-41FD-947F-6571B3B7E8F3}" srcOrd="3" destOrd="0" presId="urn:microsoft.com/office/officeart/2018/2/layout/IconVerticalSolidList"/>
    <dgm:cxn modelId="{6B9EE3C3-7F42-4DE0-8750-C54E785791FF}" type="presParOf" srcId="{0BEDB892-8901-41D0-B667-322B19C8A158}" destId="{EF8F3F06-0BB5-409A-B95B-F27A5FB3C12D}" srcOrd="4" destOrd="0" presId="urn:microsoft.com/office/officeart/2018/2/layout/IconVerticalSolidList"/>
    <dgm:cxn modelId="{FA3399F2-9AF7-408B-B30C-825955A6A053}" type="presParOf" srcId="{EF8F3F06-0BB5-409A-B95B-F27A5FB3C12D}" destId="{54E31F15-A40D-4CAA-9E46-6AAE612C9008}" srcOrd="0" destOrd="0" presId="urn:microsoft.com/office/officeart/2018/2/layout/IconVerticalSolidList"/>
    <dgm:cxn modelId="{F2B99F5D-3A1A-4ADD-9B5E-1631A06A37D9}" type="presParOf" srcId="{EF8F3F06-0BB5-409A-B95B-F27A5FB3C12D}" destId="{F4F5E8FA-545A-4F53-A3C6-85FCCF15FC79}" srcOrd="1" destOrd="0" presId="urn:microsoft.com/office/officeart/2018/2/layout/IconVerticalSolidList"/>
    <dgm:cxn modelId="{B9B0AC92-4254-4318-9694-D24CC9CAAF06}" type="presParOf" srcId="{EF8F3F06-0BB5-409A-B95B-F27A5FB3C12D}" destId="{41BEDD18-8FFF-4C4B-88DC-571B7643E875}" srcOrd="2" destOrd="0" presId="urn:microsoft.com/office/officeart/2018/2/layout/IconVerticalSolidList"/>
    <dgm:cxn modelId="{74895BBC-B09D-49FC-8B63-7C33BC5B4539}" type="presParOf" srcId="{EF8F3F06-0BB5-409A-B95B-F27A5FB3C12D}" destId="{8BC722FD-3A98-494B-AE75-9DBE1676414E}" srcOrd="3" destOrd="0" presId="urn:microsoft.com/office/officeart/2018/2/layout/IconVerticalSolidList"/>
    <dgm:cxn modelId="{9C5E6132-CD43-4F19-8FD7-0599DE71DA69}" type="presParOf" srcId="{0BEDB892-8901-41D0-B667-322B19C8A158}" destId="{782BB8C8-6400-4557-BA94-DC12DC226AA8}" srcOrd="5" destOrd="0" presId="urn:microsoft.com/office/officeart/2018/2/layout/IconVerticalSolidList"/>
    <dgm:cxn modelId="{A404A182-AD49-4449-8900-1FC428C43C72}" type="presParOf" srcId="{0BEDB892-8901-41D0-B667-322B19C8A158}" destId="{C2047AD2-1036-476B-8E5A-AD405016F209}" srcOrd="6" destOrd="0" presId="urn:microsoft.com/office/officeart/2018/2/layout/IconVerticalSolidList"/>
    <dgm:cxn modelId="{7CD80A33-1D61-4EF6-9E12-8D1326B3D53B}" type="presParOf" srcId="{C2047AD2-1036-476B-8E5A-AD405016F209}" destId="{77898438-E8C8-48B7-B0DE-84C911BFF8FC}" srcOrd="0" destOrd="0" presId="urn:microsoft.com/office/officeart/2018/2/layout/IconVerticalSolidList"/>
    <dgm:cxn modelId="{097AF3E8-F5E6-4D5E-BE5A-87BFD4E4D88B}" type="presParOf" srcId="{C2047AD2-1036-476B-8E5A-AD405016F209}" destId="{8DD8BC3C-6A08-418C-872C-F7F7C08C5880}" srcOrd="1" destOrd="0" presId="urn:microsoft.com/office/officeart/2018/2/layout/IconVerticalSolidList"/>
    <dgm:cxn modelId="{2666F9FC-AAC5-4E56-A3D1-008BBF549256}" type="presParOf" srcId="{C2047AD2-1036-476B-8E5A-AD405016F209}" destId="{ED24DE5F-1E58-404D-BD8C-84296BFAC390}" srcOrd="2" destOrd="0" presId="urn:microsoft.com/office/officeart/2018/2/layout/IconVerticalSolidList"/>
    <dgm:cxn modelId="{10F19211-C6D4-4161-9DCE-AEE56022B83E}" type="presParOf" srcId="{C2047AD2-1036-476B-8E5A-AD405016F209}" destId="{BCBEC125-AD8C-49D9-B824-7B6BE1CFB55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5EB9F8B-F13E-4E3F-9EC0-BFC45DB0BC3A}" type="doc">
      <dgm:prSet loTypeId="urn:microsoft.com/office/officeart/2018/2/layout/IconVerticalSolidList" loCatId="icon" qsTypeId="urn:microsoft.com/office/officeart/2005/8/quickstyle/simple1" qsCatId="simple" csTypeId="urn:microsoft.com/office/officeart/2018/5/colors/Iconchunking_neutralbg_colorful2" csCatId="colorful" phldr="1"/>
      <dgm:spPr/>
      <dgm:t>
        <a:bodyPr/>
        <a:lstStyle/>
        <a:p>
          <a:endParaRPr lang="en-US"/>
        </a:p>
      </dgm:t>
    </dgm:pt>
    <dgm:pt modelId="{B9DBA38C-C801-4A0D-953D-0141D8BD9BF1}">
      <dgm:prSet/>
      <dgm:spPr/>
      <dgm:t>
        <a:bodyPr/>
        <a:lstStyle/>
        <a:p>
          <a:r>
            <a:rPr lang="en-US" dirty="0"/>
            <a:t>Responsible – Those who do the work of the task.</a:t>
          </a:r>
        </a:p>
      </dgm:t>
    </dgm:pt>
    <dgm:pt modelId="{97EBB6CE-1013-460C-8D24-E3CE3FC3CB0F}" type="parTrans" cxnId="{CDFA9F29-272C-4B34-89D0-10A1F9019C50}">
      <dgm:prSet/>
      <dgm:spPr/>
      <dgm:t>
        <a:bodyPr/>
        <a:lstStyle/>
        <a:p>
          <a:endParaRPr lang="en-US"/>
        </a:p>
      </dgm:t>
    </dgm:pt>
    <dgm:pt modelId="{7C370730-F318-46AB-A55F-E76426CEFEE8}" type="sibTrans" cxnId="{CDFA9F29-272C-4B34-89D0-10A1F9019C50}">
      <dgm:prSet/>
      <dgm:spPr/>
      <dgm:t>
        <a:bodyPr/>
        <a:lstStyle/>
        <a:p>
          <a:endParaRPr lang="en-US"/>
        </a:p>
      </dgm:t>
    </dgm:pt>
    <dgm:pt modelId="{A68B8CEA-A8CC-449F-AD82-A349F38A8590}">
      <dgm:prSet/>
      <dgm:spPr/>
      <dgm:t>
        <a:bodyPr/>
        <a:lstStyle/>
        <a:p>
          <a:r>
            <a:rPr lang="en-US" dirty="0"/>
            <a:t>Accountable – Those who sign-off or approve when a task is complete.</a:t>
          </a:r>
        </a:p>
      </dgm:t>
    </dgm:pt>
    <dgm:pt modelId="{CF85234E-DD8F-4F8A-AD1B-A697B1E04D2A}" type="parTrans" cxnId="{43D7D2FB-51C0-41E5-84CF-836FB1697CE5}">
      <dgm:prSet/>
      <dgm:spPr/>
      <dgm:t>
        <a:bodyPr/>
        <a:lstStyle/>
        <a:p>
          <a:endParaRPr lang="en-US"/>
        </a:p>
      </dgm:t>
    </dgm:pt>
    <dgm:pt modelId="{9B343AB0-F2BC-4FA7-BFCD-B0728EBA8F8F}" type="sibTrans" cxnId="{43D7D2FB-51C0-41E5-84CF-836FB1697CE5}">
      <dgm:prSet/>
      <dgm:spPr/>
      <dgm:t>
        <a:bodyPr/>
        <a:lstStyle/>
        <a:p>
          <a:endParaRPr lang="en-US"/>
        </a:p>
      </dgm:t>
    </dgm:pt>
    <dgm:pt modelId="{896E1B4F-483C-4355-85C2-290973FE6291}">
      <dgm:prSet/>
      <dgm:spPr/>
      <dgm:t>
        <a:bodyPr/>
        <a:lstStyle/>
        <a:p>
          <a:r>
            <a:rPr lang="en-US" dirty="0"/>
            <a:t>Consulted – Those whose input is used to complete the task.</a:t>
          </a:r>
        </a:p>
      </dgm:t>
    </dgm:pt>
    <dgm:pt modelId="{33BF0B41-9B49-4828-A017-BA84CCBA2D2D}" type="parTrans" cxnId="{DFF560FA-1855-49CA-A3D6-271E72A16DAA}">
      <dgm:prSet/>
      <dgm:spPr/>
      <dgm:t>
        <a:bodyPr/>
        <a:lstStyle/>
        <a:p>
          <a:endParaRPr lang="en-US"/>
        </a:p>
      </dgm:t>
    </dgm:pt>
    <dgm:pt modelId="{9E8B47ED-45DC-403E-B876-37347966BF5D}" type="sibTrans" cxnId="{DFF560FA-1855-49CA-A3D6-271E72A16DAA}">
      <dgm:prSet/>
      <dgm:spPr/>
      <dgm:t>
        <a:bodyPr/>
        <a:lstStyle/>
        <a:p>
          <a:endParaRPr lang="en-US"/>
        </a:p>
      </dgm:t>
    </dgm:pt>
    <dgm:pt modelId="{68F5B984-6E78-4053-AF69-A91594616323}">
      <dgm:prSet/>
      <dgm:spPr/>
      <dgm:t>
        <a:bodyPr/>
        <a:lstStyle/>
        <a:p>
          <a:r>
            <a:rPr lang="en-US" dirty="0"/>
            <a:t>Informed – Those who are informed about the status of the task.</a:t>
          </a:r>
        </a:p>
      </dgm:t>
    </dgm:pt>
    <dgm:pt modelId="{244AE9F3-0CCB-4B16-9F36-CD07E1D2C51A}" type="parTrans" cxnId="{82D3FA84-CCA4-43BA-B777-0FEF6B1304BA}">
      <dgm:prSet/>
      <dgm:spPr/>
      <dgm:t>
        <a:bodyPr/>
        <a:lstStyle/>
        <a:p>
          <a:endParaRPr lang="en-US"/>
        </a:p>
      </dgm:t>
    </dgm:pt>
    <dgm:pt modelId="{2E6860B1-0529-4C71-B7EE-637FDCA6322A}" type="sibTrans" cxnId="{82D3FA84-CCA4-43BA-B777-0FEF6B1304BA}">
      <dgm:prSet/>
      <dgm:spPr/>
      <dgm:t>
        <a:bodyPr/>
        <a:lstStyle/>
        <a:p>
          <a:endParaRPr lang="en-US"/>
        </a:p>
      </dgm:t>
    </dgm:pt>
    <dgm:pt modelId="{F72557B2-6F4C-4ABF-A7D2-F6992A094A8A}" type="pres">
      <dgm:prSet presAssocID="{05EB9F8B-F13E-4E3F-9EC0-BFC45DB0BC3A}" presName="root" presStyleCnt="0">
        <dgm:presLayoutVars>
          <dgm:dir/>
          <dgm:resizeHandles val="exact"/>
        </dgm:presLayoutVars>
      </dgm:prSet>
      <dgm:spPr/>
    </dgm:pt>
    <dgm:pt modelId="{6523908D-3115-4844-8888-42F923C372AC}" type="pres">
      <dgm:prSet presAssocID="{B9DBA38C-C801-4A0D-953D-0141D8BD9BF1}" presName="compNode" presStyleCnt="0"/>
      <dgm:spPr/>
    </dgm:pt>
    <dgm:pt modelId="{AE1FF972-BE85-42C0-8EEE-6D3B35EACAFA}" type="pres">
      <dgm:prSet presAssocID="{B9DBA38C-C801-4A0D-953D-0141D8BD9BF1}" presName="bgRect" presStyleLbl="bgShp" presStyleIdx="0" presStyleCnt="4"/>
      <dgm:spPr/>
    </dgm:pt>
    <dgm:pt modelId="{82093B62-F1BE-4136-A52E-25D21D9034EA}" type="pres">
      <dgm:prSet presAssocID="{B9DBA38C-C801-4A0D-953D-0141D8BD9BF1}"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Spinning Plates with solid fill"/>
        </a:ext>
      </dgm:extLst>
    </dgm:pt>
    <dgm:pt modelId="{C467E43B-0F1A-4FB0-A89A-E6148FE4F4AA}" type="pres">
      <dgm:prSet presAssocID="{B9DBA38C-C801-4A0D-953D-0141D8BD9BF1}" presName="spaceRect" presStyleCnt="0"/>
      <dgm:spPr/>
    </dgm:pt>
    <dgm:pt modelId="{EBF5C4A9-8F25-42E6-99D7-2C913DA5FFA6}" type="pres">
      <dgm:prSet presAssocID="{B9DBA38C-C801-4A0D-953D-0141D8BD9BF1}" presName="parTx" presStyleLbl="revTx" presStyleIdx="0" presStyleCnt="4">
        <dgm:presLayoutVars>
          <dgm:chMax val="0"/>
          <dgm:chPref val="0"/>
        </dgm:presLayoutVars>
      </dgm:prSet>
      <dgm:spPr/>
    </dgm:pt>
    <dgm:pt modelId="{39CEAD84-DB5F-46CD-8257-CA61B59680A0}" type="pres">
      <dgm:prSet presAssocID="{7C370730-F318-46AB-A55F-E76426CEFEE8}" presName="sibTrans" presStyleCnt="0"/>
      <dgm:spPr/>
    </dgm:pt>
    <dgm:pt modelId="{351A0439-2ED7-4231-8910-DC3FACFBFCC6}" type="pres">
      <dgm:prSet presAssocID="{A68B8CEA-A8CC-449F-AD82-A349F38A8590}" presName="compNode" presStyleCnt="0"/>
      <dgm:spPr/>
    </dgm:pt>
    <dgm:pt modelId="{AD61AC15-6029-40CB-96E0-3BC714A12ACC}" type="pres">
      <dgm:prSet presAssocID="{A68B8CEA-A8CC-449F-AD82-A349F38A8590}" presName="bgRect" presStyleLbl="bgShp" presStyleIdx="1" presStyleCnt="4"/>
      <dgm:spPr/>
    </dgm:pt>
    <dgm:pt modelId="{47B809F5-016F-434B-A3A0-DFA0436EA1C8}" type="pres">
      <dgm:prSet presAssocID="{A68B8CEA-A8CC-449F-AD82-A349F38A8590}"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Crown with solid fill"/>
        </a:ext>
      </dgm:extLst>
    </dgm:pt>
    <dgm:pt modelId="{185ADB70-9073-4976-8E89-3A06CD26D928}" type="pres">
      <dgm:prSet presAssocID="{A68B8CEA-A8CC-449F-AD82-A349F38A8590}" presName="spaceRect" presStyleCnt="0"/>
      <dgm:spPr/>
    </dgm:pt>
    <dgm:pt modelId="{907B9080-CDEA-4EFB-B8D8-6E528B46A91C}" type="pres">
      <dgm:prSet presAssocID="{A68B8CEA-A8CC-449F-AD82-A349F38A8590}" presName="parTx" presStyleLbl="revTx" presStyleIdx="1" presStyleCnt="4">
        <dgm:presLayoutVars>
          <dgm:chMax val="0"/>
          <dgm:chPref val="0"/>
        </dgm:presLayoutVars>
      </dgm:prSet>
      <dgm:spPr/>
    </dgm:pt>
    <dgm:pt modelId="{8004F1E4-3A58-45C2-ACC6-613956BBC98B}" type="pres">
      <dgm:prSet presAssocID="{9B343AB0-F2BC-4FA7-BFCD-B0728EBA8F8F}" presName="sibTrans" presStyleCnt="0"/>
      <dgm:spPr/>
    </dgm:pt>
    <dgm:pt modelId="{00F13608-2420-4DB5-9A75-7225C7E563A6}" type="pres">
      <dgm:prSet presAssocID="{896E1B4F-483C-4355-85C2-290973FE6291}" presName="compNode" presStyleCnt="0"/>
      <dgm:spPr/>
    </dgm:pt>
    <dgm:pt modelId="{36A7F10B-AE55-4529-814C-D6786BE181E8}" type="pres">
      <dgm:prSet presAssocID="{896E1B4F-483C-4355-85C2-290973FE6291}" presName="bgRect" presStyleLbl="bgShp" presStyleIdx="2" presStyleCnt="4"/>
      <dgm:spPr/>
    </dgm:pt>
    <dgm:pt modelId="{15B1DB16-A5A3-4F01-B1C3-436395FCE7A1}" type="pres">
      <dgm:prSet presAssocID="{896E1B4F-483C-4355-85C2-290973FE6291}"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onfused Person"/>
        </a:ext>
      </dgm:extLst>
    </dgm:pt>
    <dgm:pt modelId="{79CC8739-FEA2-4BC3-B77D-FE03F44DE4AF}" type="pres">
      <dgm:prSet presAssocID="{896E1B4F-483C-4355-85C2-290973FE6291}" presName="spaceRect" presStyleCnt="0"/>
      <dgm:spPr/>
    </dgm:pt>
    <dgm:pt modelId="{E5B8921C-EDBF-4505-B99C-26EAD52B5ECB}" type="pres">
      <dgm:prSet presAssocID="{896E1B4F-483C-4355-85C2-290973FE6291}" presName="parTx" presStyleLbl="revTx" presStyleIdx="2" presStyleCnt="4">
        <dgm:presLayoutVars>
          <dgm:chMax val="0"/>
          <dgm:chPref val="0"/>
        </dgm:presLayoutVars>
      </dgm:prSet>
      <dgm:spPr/>
    </dgm:pt>
    <dgm:pt modelId="{DDD90E5A-27B0-48AA-AB27-EDF79EAC4D02}" type="pres">
      <dgm:prSet presAssocID="{9E8B47ED-45DC-403E-B876-37347966BF5D}" presName="sibTrans" presStyleCnt="0"/>
      <dgm:spPr/>
    </dgm:pt>
    <dgm:pt modelId="{3D0A6717-EA42-446C-9D0C-BC3F441F13CA}" type="pres">
      <dgm:prSet presAssocID="{68F5B984-6E78-4053-AF69-A91594616323}" presName="compNode" presStyleCnt="0"/>
      <dgm:spPr/>
    </dgm:pt>
    <dgm:pt modelId="{1BBADC1C-5E65-4BF1-B0EF-2979D816BAD7}" type="pres">
      <dgm:prSet presAssocID="{68F5B984-6E78-4053-AF69-A91594616323}" presName="bgRect" presStyleLbl="bgShp" presStyleIdx="3" presStyleCnt="4"/>
      <dgm:spPr/>
    </dgm:pt>
    <dgm:pt modelId="{CD33E525-25C1-44FE-AED5-041EB4FDE5D7}" type="pres">
      <dgm:prSet presAssocID="{68F5B984-6E78-4053-AF69-A91594616323}"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Flowchart"/>
        </a:ext>
      </dgm:extLst>
    </dgm:pt>
    <dgm:pt modelId="{6EE4F048-B398-46E7-BB41-2CDCA28E69DA}" type="pres">
      <dgm:prSet presAssocID="{68F5B984-6E78-4053-AF69-A91594616323}" presName="spaceRect" presStyleCnt="0"/>
      <dgm:spPr/>
    </dgm:pt>
    <dgm:pt modelId="{44CB3681-1F38-478C-9904-A556A5A56942}" type="pres">
      <dgm:prSet presAssocID="{68F5B984-6E78-4053-AF69-A91594616323}" presName="parTx" presStyleLbl="revTx" presStyleIdx="3" presStyleCnt="4">
        <dgm:presLayoutVars>
          <dgm:chMax val="0"/>
          <dgm:chPref val="0"/>
        </dgm:presLayoutVars>
      </dgm:prSet>
      <dgm:spPr/>
    </dgm:pt>
  </dgm:ptLst>
  <dgm:cxnLst>
    <dgm:cxn modelId="{48ED7410-38D2-46FB-B6AD-08E757BF4CD0}" type="presOf" srcId="{05EB9F8B-F13E-4E3F-9EC0-BFC45DB0BC3A}" destId="{F72557B2-6F4C-4ABF-A7D2-F6992A094A8A}" srcOrd="0" destOrd="0" presId="urn:microsoft.com/office/officeart/2018/2/layout/IconVerticalSolidList"/>
    <dgm:cxn modelId="{CDFA9F29-272C-4B34-89D0-10A1F9019C50}" srcId="{05EB9F8B-F13E-4E3F-9EC0-BFC45DB0BC3A}" destId="{B9DBA38C-C801-4A0D-953D-0141D8BD9BF1}" srcOrd="0" destOrd="0" parTransId="{97EBB6CE-1013-460C-8D24-E3CE3FC3CB0F}" sibTransId="{7C370730-F318-46AB-A55F-E76426CEFEE8}"/>
    <dgm:cxn modelId="{BE923236-46CC-4D91-A24A-752F97113F5D}" type="presOf" srcId="{A68B8CEA-A8CC-449F-AD82-A349F38A8590}" destId="{907B9080-CDEA-4EFB-B8D8-6E528B46A91C}" srcOrd="0" destOrd="0" presId="urn:microsoft.com/office/officeart/2018/2/layout/IconVerticalSolidList"/>
    <dgm:cxn modelId="{6A993F79-29EE-49DD-95C0-3EFFE4BD5B29}" type="presOf" srcId="{68F5B984-6E78-4053-AF69-A91594616323}" destId="{44CB3681-1F38-478C-9904-A556A5A56942}" srcOrd="0" destOrd="0" presId="urn:microsoft.com/office/officeart/2018/2/layout/IconVerticalSolidList"/>
    <dgm:cxn modelId="{B9C3087D-6F2F-42AF-B657-2D73FAD6DCD1}" type="presOf" srcId="{896E1B4F-483C-4355-85C2-290973FE6291}" destId="{E5B8921C-EDBF-4505-B99C-26EAD52B5ECB}" srcOrd="0" destOrd="0" presId="urn:microsoft.com/office/officeart/2018/2/layout/IconVerticalSolidList"/>
    <dgm:cxn modelId="{82D3FA84-CCA4-43BA-B777-0FEF6B1304BA}" srcId="{05EB9F8B-F13E-4E3F-9EC0-BFC45DB0BC3A}" destId="{68F5B984-6E78-4053-AF69-A91594616323}" srcOrd="3" destOrd="0" parTransId="{244AE9F3-0CCB-4B16-9F36-CD07E1D2C51A}" sibTransId="{2E6860B1-0529-4C71-B7EE-637FDCA6322A}"/>
    <dgm:cxn modelId="{4D3B4288-5E96-4FE4-9725-93D2CCA826D3}" type="presOf" srcId="{B9DBA38C-C801-4A0D-953D-0141D8BD9BF1}" destId="{EBF5C4A9-8F25-42E6-99D7-2C913DA5FFA6}" srcOrd="0" destOrd="0" presId="urn:microsoft.com/office/officeart/2018/2/layout/IconVerticalSolidList"/>
    <dgm:cxn modelId="{DFF560FA-1855-49CA-A3D6-271E72A16DAA}" srcId="{05EB9F8B-F13E-4E3F-9EC0-BFC45DB0BC3A}" destId="{896E1B4F-483C-4355-85C2-290973FE6291}" srcOrd="2" destOrd="0" parTransId="{33BF0B41-9B49-4828-A017-BA84CCBA2D2D}" sibTransId="{9E8B47ED-45DC-403E-B876-37347966BF5D}"/>
    <dgm:cxn modelId="{43D7D2FB-51C0-41E5-84CF-836FB1697CE5}" srcId="{05EB9F8B-F13E-4E3F-9EC0-BFC45DB0BC3A}" destId="{A68B8CEA-A8CC-449F-AD82-A349F38A8590}" srcOrd="1" destOrd="0" parTransId="{CF85234E-DD8F-4F8A-AD1B-A697B1E04D2A}" sibTransId="{9B343AB0-F2BC-4FA7-BFCD-B0728EBA8F8F}"/>
    <dgm:cxn modelId="{A35EA2C7-1B82-4116-8883-C93213C8AF22}" type="presParOf" srcId="{F72557B2-6F4C-4ABF-A7D2-F6992A094A8A}" destId="{6523908D-3115-4844-8888-42F923C372AC}" srcOrd="0" destOrd="0" presId="urn:microsoft.com/office/officeart/2018/2/layout/IconVerticalSolidList"/>
    <dgm:cxn modelId="{357F8E25-8FC7-4B4C-861E-4C66D8B76C6D}" type="presParOf" srcId="{6523908D-3115-4844-8888-42F923C372AC}" destId="{AE1FF972-BE85-42C0-8EEE-6D3B35EACAFA}" srcOrd="0" destOrd="0" presId="urn:microsoft.com/office/officeart/2018/2/layout/IconVerticalSolidList"/>
    <dgm:cxn modelId="{08EE51F6-1B5E-48AC-8EC3-AF053A0F8267}" type="presParOf" srcId="{6523908D-3115-4844-8888-42F923C372AC}" destId="{82093B62-F1BE-4136-A52E-25D21D9034EA}" srcOrd="1" destOrd="0" presId="urn:microsoft.com/office/officeart/2018/2/layout/IconVerticalSolidList"/>
    <dgm:cxn modelId="{07D3BB30-3835-46EE-81C3-9A2FB1C87D5A}" type="presParOf" srcId="{6523908D-3115-4844-8888-42F923C372AC}" destId="{C467E43B-0F1A-4FB0-A89A-E6148FE4F4AA}" srcOrd="2" destOrd="0" presId="urn:microsoft.com/office/officeart/2018/2/layout/IconVerticalSolidList"/>
    <dgm:cxn modelId="{855656E3-108F-4C21-85C1-BF5B9BED17F5}" type="presParOf" srcId="{6523908D-3115-4844-8888-42F923C372AC}" destId="{EBF5C4A9-8F25-42E6-99D7-2C913DA5FFA6}" srcOrd="3" destOrd="0" presId="urn:microsoft.com/office/officeart/2018/2/layout/IconVerticalSolidList"/>
    <dgm:cxn modelId="{307B6965-ED66-4BE3-96B0-2A68B695AE46}" type="presParOf" srcId="{F72557B2-6F4C-4ABF-A7D2-F6992A094A8A}" destId="{39CEAD84-DB5F-46CD-8257-CA61B59680A0}" srcOrd="1" destOrd="0" presId="urn:microsoft.com/office/officeart/2018/2/layout/IconVerticalSolidList"/>
    <dgm:cxn modelId="{EAC66A22-F8C5-4B0D-B3DC-B83BB9C983B7}" type="presParOf" srcId="{F72557B2-6F4C-4ABF-A7D2-F6992A094A8A}" destId="{351A0439-2ED7-4231-8910-DC3FACFBFCC6}" srcOrd="2" destOrd="0" presId="urn:microsoft.com/office/officeart/2018/2/layout/IconVerticalSolidList"/>
    <dgm:cxn modelId="{BBD62060-2C5E-4F2D-A0F3-CCDED665CCB4}" type="presParOf" srcId="{351A0439-2ED7-4231-8910-DC3FACFBFCC6}" destId="{AD61AC15-6029-40CB-96E0-3BC714A12ACC}" srcOrd="0" destOrd="0" presId="urn:microsoft.com/office/officeart/2018/2/layout/IconVerticalSolidList"/>
    <dgm:cxn modelId="{CFA77AB1-A454-41B7-8030-8E8E678B412A}" type="presParOf" srcId="{351A0439-2ED7-4231-8910-DC3FACFBFCC6}" destId="{47B809F5-016F-434B-A3A0-DFA0436EA1C8}" srcOrd="1" destOrd="0" presId="urn:microsoft.com/office/officeart/2018/2/layout/IconVerticalSolidList"/>
    <dgm:cxn modelId="{36372C43-DE48-4326-AD48-F418627CB13E}" type="presParOf" srcId="{351A0439-2ED7-4231-8910-DC3FACFBFCC6}" destId="{185ADB70-9073-4976-8E89-3A06CD26D928}" srcOrd="2" destOrd="0" presId="urn:microsoft.com/office/officeart/2018/2/layout/IconVerticalSolidList"/>
    <dgm:cxn modelId="{F1B97EA7-33DC-4B95-AB64-9C3BFB4106F4}" type="presParOf" srcId="{351A0439-2ED7-4231-8910-DC3FACFBFCC6}" destId="{907B9080-CDEA-4EFB-B8D8-6E528B46A91C}" srcOrd="3" destOrd="0" presId="urn:microsoft.com/office/officeart/2018/2/layout/IconVerticalSolidList"/>
    <dgm:cxn modelId="{694CADBD-B143-4235-8530-99D39FB1E04D}" type="presParOf" srcId="{F72557B2-6F4C-4ABF-A7D2-F6992A094A8A}" destId="{8004F1E4-3A58-45C2-ACC6-613956BBC98B}" srcOrd="3" destOrd="0" presId="urn:microsoft.com/office/officeart/2018/2/layout/IconVerticalSolidList"/>
    <dgm:cxn modelId="{24A57B13-D2CE-4CD1-A0A1-F598B7F311BD}" type="presParOf" srcId="{F72557B2-6F4C-4ABF-A7D2-F6992A094A8A}" destId="{00F13608-2420-4DB5-9A75-7225C7E563A6}" srcOrd="4" destOrd="0" presId="urn:microsoft.com/office/officeart/2018/2/layout/IconVerticalSolidList"/>
    <dgm:cxn modelId="{96DCD4FD-6674-41CA-A0E6-52FB4C5F3290}" type="presParOf" srcId="{00F13608-2420-4DB5-9A75-7225C7E563A6}" destId="{36A7F10B-AE55-4529-814C-D6786BE181E8}" srcOrd="0" destOrd="0" presId="urn:microsoft.com/office/officeart/2018/2/layout/IconVerticalSolidList"/>
    <dgm:cxn modelId="{F80CEBA5-30EE-4B7B-893E-088E4B0B60E6}" type="presParOf" srcId="{00F13608-2420-4DB5-9A75-7225C7E563A6}" destId="{15B1DB16-A5A3-4F01-B1C3-436395FCE7A1}" srcOrd="1" destOrd="0" presId="urn:microsoft.com/office/officeart/2018/2/layout/IconVerticalSolidList"/>
    <dgm:cxn modelId="{97F9075B-B492-45EF-BC8E-3F8FAAE7CA54}" type="presParOf" srcId="{00F13608-2420-4DB5-9A75-7225C7E563A6}" destId="{79CC8739-FEA2-4BC3-B77D-FE03F44DE4AF}" srcOrd="2" destOrd="0" presId="urn:microsoft.com/office/officeart/2018/2/layout/IconVerticalSolidList"/>
    <dgm:cxn modelId="{0BABECA7-89D8-409A-AE21-826CD4CD1823}" type="presParOf" srcId="{00F13608-2420-4DB5-9A75-7225C7E563A6}" destId="{E5B8921C-EDBF-4505-B99C-26EAD52B5ECB}" srcOrd="3" destOrd="0" presId="urn:microsoft.com/office/officeart/2018/2/layout/IconVerticalSolidList"/>
    <dgm:cxn modelId="{94FCB82D-30BF-4BF0-A496-521E82B18B15}" type="presParOf" srcId="{F72557B2-6F4C-4ABF-A7D2-F6992A094A8A}" destId="{DDD90E5A-27B0-48AA-AB27-EDF79EAC4D02}" srcOrd="5" destOrd="0" presId="urn:microsoft.com/office/officeart/2018/2/layout/IconVerticalSolidList"/>
    <dgm:cxn modelId="{0A51780A-ED8C-4F02-A338-18484A943A47}" type="presParOf" srcId="{F72557B2-6F4C-4ABF-A7D2-F6992A094A8A}" destId="{3D0A6717-EA42-446C-9D0C-BC3F441F13CA}" srcOrd="6" destOrd="0" presId="urn:microsoft.com/office/officeart/2018/2/layout/IconVerticalSolidList"/>
    <dgm:cxn modelId="{47BC7C88-223F-4357-8495-33244657C59D}" type="presParOf" srcId="{3D0A6717-EA42-446C-9D0C-BC3F441F13CA}" destId="{1BBADC1C-5E65-4BF1-B0EF-2979D816BAD7}" srcOrd="0" destOrd="0" presId="urn:microsoft.com/office/officeart/2018/2/layout/IconVerticalSolidList"/>
    <dgm:cxn modelId="{CD8C74E2-237C-487D-A509-3A5CD15E4EAD}" type="presParOf" srcId="{3D0A6717-EA42-446C-9D0C-BC3F441F13CA}" destId="{CD33E525-25C1-44FE-AED5-041EB4FDE5D7}" srcOrd="1" destOrd="0" presId="urn:microsoft.com/office/officeart/2018/2/layout/IconVerticalSolidList"/>
    <dgm:cxn modelId="{B236A1AE-D0D0-4F66-9684-9DE36CE8A8D7}" type="presParOf" srcId="{3D0A6717-EA42-446C-9D0C-BC3F441F13CA}" destId="{6EE4F048-B398-46E7-BB41-2CDCA28E69DA}" srcOrd="2" destOrd="0" presId="urn:microsoft.com/office/officeart/2018/2/layout/IconVerticalSolidList"/>
    <dgm:cxn modelId="{38B14D5A-C062-46DB-82A3-9196E34B2CCD}" type="presParOf" srcId="{3D0A6717-EA42-446C-9D0C-BC3F441F13CA}" destId="{44CB3681-1F38-478C-9904-A556A5A56942}"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39660D-434B-462A-9D2C-AF551B6474AE}">
      <dsp:nvSpPr>
        <dsp:cNvPr id="0" name=""/>
        <dsp:cNvSpPr/>
      </dsp:nvSpPr>
      <dsp:spPr>
        <a:xfrm>
          <a:off x="1051082" y="1297101"/>
          <a:ext cx="1104947" cy="110494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sp>
    <dsp:sp modelId="{8A6106F0-513C-4E5E-838B-40DC8F7653DB}">
      <dsp:nvSpPr>
        <dsp:cNvPr id="0" name=""/>
        <dsp:cNvSpPr/>
      </dsp:nvSpPr>
      <dsp:spPr>
        <a:xfrm>
          <a:off x="211923" y="2988234"/>
          <a:ext cx="2455438" cy="5747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kern="1200" dirty="0">
              <a:solidFill>
                <a:schemeClr val="tx1"/>
              </a:solidFill>
            </a:rPr>
            <a:t>Create SMART KPIs:</a:t>
          </a:r>
        </a:p>
        <a:p>
          <a:pPr marL="0" lvl="0" indent="0" algn="ctr" defTabSz="622300">
            <a:lnSpc>
              <a:spcPct val="100000"/>
            </a:lnSpc>
            <a:spcBef>
              <a:spcPct val="0"/>
            </a:spcBef>
            <a:spcAft>
              <a:spcPct val="35000"/>
            </a:spcAft>
            <a:buNone/>
          </a:pPr>
          <a:r>
            <a:rPr lang="en-US" sz="1400" kern="1200" dirty="0">
              <a:solidFill>
                <a:srgbClr val="FF0000"/>
              </a:solidFill>
            </a:rPr>
            <a:t>S</a:t>
          </a:r>
          <a:r>
            <a:rPr lang="en-US" sz="1400" kern="1200" dirty="0"/>
            <a:t>pecific</a:t>
          </a:r>
        </a:p>
        <a:p>
          <a:pPr marL="0" lvl="0" indent="0" algn="ctr" defTabSz="622300">
            <a:lnSpc>
              <a:spcPct val="100000"/>
            </a:lnSpc>
            <a:spcBef>
              <a:spcPct val="0"/>
            </a:spcBef>
            <a:spcAft>
              <a:spcPct val="35000"/>
            </a:spcAft>
            <a:buNone/>
          </a:pPr>
          <a:r>
            <a:rPr lang="en-US" sz="1400" kern="1200" dirty="0">
              <a:solidFill>
                <a:srgbClr val="FF0000"/>
              </a:solidFill>
            </a:rPr>
            <a:t>M</a:t>
          </a:r>
          <a:r>
            <a:rPr lang="en-US" sz="1400" kern="1200" dirty="0"/>
            <a:t>easurable</a:t>
          </a:r>
        </a:p>
        <a:p>
          <a:pPr marL="0" lvl="0" indent="0" algn="ctr" defTabSz="622300">
            <a:lnSpc>
              <a:spcPct val="100000"/>
            </a:lnSpc>
            <a:spcBef>
              <a:spcPct val="0"/>
            </a:spcBef>
            <a:spcAft>
              <a:spcPct val="35000"/>
            </a:spcAft>
            <a:buNone/>
          </a:pPr>
          <a:r>
            <a:rPr lang="en-US" sz="1400" kern="1200" dirty="0">
              <a:solidFill>
                <a:srgbClr val="FF0000"/>
              </a:solidFill>
            </a:rPr>
            <a:t>A</a:t>
          </a:r>
          <a:r>
            <a:rPr lang="en-US" sz="1400" kern="1200" dirty="0"/>
            <a:t>chievable</a:t>
          </a:r>
        </a:p>
        <a:p>
          <a:pPr marL="0" lvl="0" indent="0" algn="ctr" defTabSz="622300">
            <a:lnSpc>
              <a:spcPct val="100000"/>
            </a:lnSpc>
            <a:spcBef>
              <a:spcPct val="0"/>
            </a:spcBef>
            <a:spcAft>
              <a:spcPct val="35000"/>
            </a:spcAft>
            <a:buNone/>
          </a:pPr>
          <a:r>
            <a:rPr lang="en-US" sz="1400" kern="1200" dirty="0">
              <a:solidFill>
                <a:srgbClr val="FF0000"/>
              </a:solidFill>
            </a:rPr>
            <a:t>R</a:t>
          </a:r>
          <a:r>
            <a:rPr lang="en-US" sz="1400" kern="1200" dirty="0"/>
            <a:t>ealistic</a:t>
          </a:r>
        </a:p>
        <a:p>
          <a:pPr marL="0" lvl="0" indent="0" algn="ctr" defTabSz="622300">
            <a:lnSpc>
              <a:spcPct val="100000"/>
            </a:lnSpc>
            <a:spcBef>
              <a:spcPct val="0"/>
            </a:spcBef>
            <a:spcAft>
              <a:spcPct val="35000"/>
            </a:spcAft>
            <a:buNone/>
          </a:pPr>
          <a:r>
            <a:rPr lang="en-US" sz="1400" kern="1200" dirty="0">
              <a:solidFill>
                <a:srgbClr val="FF0000"/>
              </a:solidFill>
            </a:rPr>
            <a:t>T</a:t>
          </a:r>
          <a:r>
            <a:rPr lang="en-US" sz="1400" kern="1200" dirty="0"/>
            <a:t>imebound</a:t>
          </a:r>
        </a:p>
      </dsp:txBody>
      <dsp:txXfrm>
        <a:off x="211923" y="2988234"/>
        <a:ext cx="2455438" cy="574731"/>
      </dsp:txXfrm>
    </dsp:sp>
    <dsp:sp modelId="{53496538-AB05-405B-804A-0B5F672A31D3}">
      <dsp:nvSpPr>
        <dsp:cNvPr id="0" name=""/>
        <dsp:cNvSpPr/>
      </dsp:nvSpPr>
      <dsp:spPr>
        <a:xfrm>
          <a:off x="3843197" y="1257822"/>
          <a:ext cx="1104947" cy="110494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sp>
    <dsp:sp modelId="{8BB82C11-9C3A-4E02-B35C-5DEA6939E167}">
      <dsp:nvSpPr>
        <dsp:cNvPr id="0" name=""/>
        <dsp:cNvSpPr/>
      </dsp:nvSpPr>
      <dsp:spPr>
        <a:xfrm>
          <a:off x="3181211" y="2949840"/>
          <a:ext cx="2455438" cy="8360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kern="1200" dirty="0"/>
            <a:t>Develop them jointly.</a:t>
          </a:r>
        </a:p>
        <a:p>
          <a:pPr marL="0" lvl="0" indent="0" algn="ctr" defTabSz="622300">
            <a:lnSpc>
              <a:spcPct val="100000"/>
            </a:lnSpc>
            <a:spcBef>
              <a:spcPct val="0"/>
            </a:spcBef>
            <a:spcAft>
              <a:spcPct val="35000"/>
            </a:spcAft>
            <a:buNone/>
          </a:pPr>
          <a:r>
            <a:rPr lang="en-US" sz="1400" kern="1200" dirty="0"/>
            <a:t>Share them with all stakeholders.</a:t>
          </a:r>
        </a:p>
        <a:p>
          <a:pPr marL="0" lvl="0" indent="0" algn="ctr" defTabSz="622300">
            <a:lnSpc>
              <a:spcPct val="100000"/>
            </a:lnSpc>
            <a:spcBef>
              <a:spcPct val="0"/>
            </a:spcBef>
            <a:spcAft>
              <a:spcPct val="35000"/>
            </a:spcAft>
            <a:buNone/>
          </a:pPr>
          <a:r>
            <a:rPr lang="en-US" sz="1400" kern="1200" dirty="0"/>
            <a:t>Assign them to specific person or team.</a:t>
          </a:r>
        </a:p>
      </dsp:txBody>
      <dsp:txXfrm>
        <a:off x="3181211" y="2949840"/>
        <a:ext cx="2455438" cy="836021"/>
      </dsp:txXfrm>
    </dsp:sp>
    <dsp:sp modelId="{6620EA3D-A4F0-4C4F-A3FC-4923678BF654}">
      <dsp:nvSpPr>
        <dsp:cNvPr id="0" name=""/>
        <dsp:cNvSpPr/>
      </dsp:nvSpPr>
      <dsp:spPr>
        <a:xfrm>
          <a:off x="6728337" y="1257822"/>
          <a:ext cx="1104947" cy="110494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sp>
    <dsp:sp modelId="{022CFCFE-C671-48AC-9983-0F5A42DDD068}">
      <dsp:nvSpPr>
        <dsp:cNvPr id="0" name=""/>
        <dsp:cNvSpPr/>
      </dsp:nvSpPr>
      <dsp:spPr>
        <a:xfrm>
          <a:off x="6048721" y="2954505"/>
          <a:ext cx="2455438" cy="8360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kern="1200" dirty="0"/>
            <a:t>Review them regularly.</a:t>
          </a:r>
        </a:p>
      </dsp:txBody>
      <dsp:txXfrm>
        <a:off x="6048721" y="2954505"/>
        <a:ext cx="2455438" cy="8360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39660D-434B-462A-9D2C-AF551B6474AE}">
      <dsp:nvSpPr>
        <dsp:cNvPr id="0" name=""/>
        <dsp:cNvSpPr/>
      </dsp:nvSpPr>
      <dsp:spPr>
        <a:xfrm>
          <a:off x="1051082" y="1297101"/>
          <a:ext cx="1104947" cy="110494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sp>
    <dsp:sp modelId="{8A6106F0-513C-4E5E-838B-40DC8F7653DB}">
      <dsp:nvSpPr>
        <dsp:cNvPr id="0" name=""/>
        <dsp:cNvSpPr/>
      </dsp:nvSpPr>
      <dsp:spPr>
        <a:xfrm>
          <a:off x="211923" y="2988234"/>
          <a:ext cx="2455438" cy="5747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kern="1200" dirty="0">
              <a:solidFill>
                <a:schemeClr val="tx1"/>
              </a:solidFill>
            </a:rPr>
            <a:t>Create SMART KPIs:</a:t>
          </a:r>
        </a:p>
        <a:p>
          <a:pPr marL="0" lvl="0" indent="0" algn="ctr" defTabSz="622300">
            <a:lnSpc>
              <a:spcPct val="100000"/>
            </a:lnSpc>
            <a:spcBef>
              <a:spcPct val="0"/>
            </a:spcBef>
            <a:spcAft>
              <a:spcPct val="35000"/>
            </a:spcAft>
            <a:buNone/>
          </a:pPr>
          <a:r>
            <a:rPr lang="en-US" sz="1400" kern="1200" dirty="0">
              <a:solidFill>
                <a:srgbClr val="FF0000"/>
              </a:solidFill>
            </a:rPr>
            <a:t>S</a:t>
          </a:r>
          <a:r>
            <a:rPr lang="en-US" sz="1400" kern="1200" dirty="0"/>
            <a:t>pecific</a:t>
          </a:r>
        </a:p>
        <a:p>
          <a:pPr marL="0" lvl="0" indent="0" algn="ctr" defTabSz="622300">
            <a:lnSpc>
              <a:spcPct val="100000"/>
            </a:lnSpc>
            <a:spcBef>
              <a:spcPct val="0"/>
            </a:spcBef>
            <a:spcAft>
              <a:spcPct val="35000"/>
            </a:spcAft>
            <a:buNone/>
          </a:pPr>
          <a:r>
            <a:rPr lang="en-US" sz="1400" kern="1200" dirty="0">
              <a:solidFill>
                <a:srgbClr val="FF0000"/>
              </a:solidFill>
            </a:rPr>
            <a:t>M</a:t>
          </a:r>
          <a:r>
            <a:rPr lang="en-US" sz="1400" kern="1200" dirty="0"/>
            <a:t>easurable</a:t>
          </a:r>
        </a:p>
        <a:p>
          <a:pPr marL="0" lvl="0" indent="0" algn="ctr" defTabSz="622300">
            <a:lnSpc>
              <a:spcPct val="100000"/>
            </a:lnSpc>
            <a:spcBef>
              <a:spcPct val="0"/>
            </a:spcBef>
            <a:spcAft>
              <a:spcPct val="35000"/>
            </a:spcAft>
            <a:buNone/>
          </a:pPr>
          <a:r>
            <a:rPr lang="en-US" sz="1400" kern="1200" dirty="0">
              <a:solidFill>
                <a:srgbClr val="FF0000"/>
              </a:solidFill>
            </a:rPr>
            <a:t>A</a:t>
          </a:r>
          <a:r>
            <a:rPr lang="en-US" sz="1400" kern="1200" dirty="0"/>
            <a:t>chievable</a:t>
          </a:r>
        </a:p>
        <a:p>
          <a:pPr marL="0" lvl="0" indent="0" algn="ctr" defTabSz="622300">
            <a:lnSpc>
              <a:spcPct val="100000"/>
            </a:lnSpc>
            <a:spcBef>
              <a:spcPct val="0"/>
            </a:spcBef>
            <a:spcAft>
              <a:spcPct val="35000"/>
            </a:spcAft>
            <a:buNone/>
          </a:pPr>
          <a:r>
            <a:rPr lang="en-US" sz="1400" kern="1200" dirty="0">
              <a:solidFill>
                <a:srgbClr val="FF0000"/>
              </a:solidFill>
            </a:rPr>
            <a:t>R</a:t>
          </a:r>
          <a:r>
            <a:rPr lang="en-US" sz="1400" kern="1200" dirty="0"/>
            <a:t>ealistic</a:t>
          </a:r>
        </a:p>
        <a:p>
          <a:pPr marL="0" lvl="0" indent="0" algn="ctr" defTabSz="622300">
            <a:lnSpc>
              <a:spcPct val="100000"/>
            </a:lnSpc>
            <a:spcBef>
              <a:spcPct val="0"/>
            </a:spcBef>
            <a:spcAft>
              <a:spcPct val="35000"/>
            </a:spcAft>
            <a:buNone/>
          </a:pPr>
          <a:r>
            <a:rPr lang="en-US" sz="1400" kern="1200" dirty="0">
              <a:solidFill>
                <a:srgbClr val="FF0000"/>
              </a:solidFill>
            </a:rPr>
            <a:t>T</a:t>
          </a:r>
          <a:r>
            <a:rPr lang="en-US" sz="1400" kern="1200" dirty="0"/>
            <a:t>imebound</a:t>
          </a:r>
        </a:p>
      </dsp:txBody>
      <dsp:txXfrm>
        <a:off x="211923" y="2988234"/>
        <a:ext cx="2455438" cy="574731"/>
      </dsp:txXfrm>
    </dsp:sp>
    <dsp:sp modelId="{53496538-AB05-405B-804A-0B5F672A31D3}">
      <dsp:nvSpPr>
        <dsp:cNvPr id="0" name=""/>
        <dsp:cNvSpPr/>
      </dsp:nvSpPr>
      <dsp:spPr>
        <a:xfrm>
          <a:off x="3843197" y="1257822"/>
          <a:ext cx="1104947" cy="110494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sp>
    <dsp:sp modelId="{8BB82C11-9C3A-4E02-B35C-5DEA6939E167}">
      <dsp:nvSpPr>
        <dsp:cNvPr id="0" name=""/>
        <dsp:cNvSpPr/>
      </dsp:nvSpPr>
      <dsp:spPr>
        <a:xfrm>
          <a:off x="3181211" y="2949840"/>
          <a:ext cx="2455438" cy="8360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kern="1200" dirty="0"/>
            <a:t>Develop them jointly.</a:t>
          </a:r>
        </a:p>
        <a:p>
          <a:pPr marL="0" lvl="0" indent="0" algn="ctr" defTabSz="622300">
            <a:lnSpc>
              <a:spcPct val="100000"/>
            </a:lnSpc>
            <a:spcBef>
              <a:spcPct val="0"/>
            </a:spcBef>
            <a:spcAft>
              <a:spcPct val="35000"/>
            </a:spcAft>
            <a:buNone/>
          </a:pPr>
          <a:r>
            <a:rPr lang="en-US" sz="1400" kern="1200" dirty="0"/>
            <a:t>Share them with all stakeholders.</a:t>
          </a:r>
        </a:p>
        <a:p>
          <a:pPr marL="0" lvl="0" indent="0" algn="ctr" defTabSz="622300">
            <a:lnSpc>
              <a:spcPct val="100000"/>
            </a:lnSpc>
            <a:spcBef>
              <a:spcPct val="0"/>
            </a:spcBef>
            <a:spcAft>
              <a:spcPct val="35000"/>
            </a:spcAft>
            <a:buNone/>
          </a:pPr>
          <a:r>
            <a:rPr lang="en-US" sz="1400" kern="1200" dirty="0"/>
            <a:t>Assign them to specific person or team.</a:t>
          </a:r>
        </a:p>
        <a:p>
          <a:pPr marL="0" lvl="0" indent="0" algn="ctr" defTabSz="622300">
            <a:lnSpc>
              <a:spcPct val="100000"/>
            </a:lnSpc>
            <a:spcBef>
              <a:spcPct val="0"/>
            </a:spcBef>
            <a:spcAft>
              <a:spcPct val="35000"/>
            </a:spcAft>
            <a:buNone/>
          </a:pPr>
          <a:r>
            <a:rPr lang="en-US" sz="1400" kern="1200" dirty="0">
              <a:solidFill>
                <a:srgbClr val="FF0000"/>
              </a:solidFill>
            </a:rPr>
            <a:t>Make them unique to each person.</a:t>
          </a:r>
        </a:p>
      </dsp:txBody>
      <dsp:txXfrm>
        <a:off x="3181211" y="2949840"/>
        <a:ext cx="2455438" cy="836021"/>
      </dsp:txXfrm>
    </dsp:sp>
    <dsp:sp modelId="{6620EA3D-A4F0-4C4F-A3FC-4923678BF654}">
      <dsp:nvSpPr>
        <dsp:cNvPr id="0" name=""/>
        <dsp:cNvSpPr/>
      </dsp:nvSpPr>
      <dsp:spPr>
        <a:xfrm>
          <a:off x="6728337" y="1257822"/>
          <a:ext cx="1104947" cy="110494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sp>
    <dsp:sp modelId="{022CFCFE-C671-48AC-9983-0F5A42DDD068}">
      <dsp:nvSpPr>
        <dsp:cNvPr id="0" name=""/>
        <dsp:cNvSpPr/>
      </dsp:nvSpPr>
      <dsp:spPr>
        <a:xfrm>
          <a:off x="6048721" y="2954505"/>
          <a:ext cx="2455438" cy="8360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kern="1200" dirty="0"/>
            <a:t>Review them regularly.</a:t>
          </a:r>
        </a:p>
      </dsp:txBody>
      <dsp:txXfrm>
        <a:off x="6048721" y="2954505"/>
        <a:ext cx="2455438" cy="8360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43E6EC-7467-490D-B2F1-EFE7008E8434}">
      <dsp:nvSpPr>
        <dsp:cNvPr id="0" name=""/>
        <dsp:cNvSpPr/>
      </dsp:nvSpPr>
      <dsp:spPr>
        <a:xfrm>
          <a:off x="0" y="1958"/>
          <a:ext cx="5178890" cy="99250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FE466FE-1088-436D-B921-EEF938D85FAC}">
      <dsp:nvSpPr>
        <dsp:cNvPr id="0" name=""/>
        <dsp:cNvSpPr/>
      </dsp:nvSpPr>
      <dsp:spPr>
        <a:xfrm>
          <a:off x="300231" y="225270"/>
          <a:ext cx="545875" cy="54587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miter/>
        </a:ln>
        <a:effectLst/>
      </dsp:spPr>
      <dsp:style>
        <a:lnRef idx="2">
          <a:scrgbClr r="0" g="0" b="0"/>
        </a:lnRef>
        <a:fillRef idx="1">
          <a:scrgbClr r="0" g="0" b="0"/>
        </a:fillRef>
        <a:effectRef idx="0">
          <a:scrgbClr r="0" g="0" b="0"/>
        </a:effectRef>
        <a:fontRef idx="minor">
          <a:schemeClr val="lt1"/>
        </a:fontRef>
      </dsp:style>
    </dsp:sp>
    <dsp:sp modelId="{2F7A444E-06FD-4FDE-88EB-E02CDE4A25D5}">
      <dsp:nvSpPr>
        <dsp:cNvPr id="0" name=""/>
        <dsp:cNvSpPr/>
      </dsp:nvSpPr>
      <dsp:spPr>
        <a:xfrm>
          <a:off x="1146338" y="1958"/>
          <a:ext cx="4032551" cy="99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040" tIns="105040" rIns="105040" bIns="105040" numCol="1" spcCol="1270" anchor="ctr" anchorCtr="0">
          <a:noAutofit/>
        </a:bodyPr>
        <a:lstStyle/>
        <a:p>
          <a:pPr marL="0" lvl="0" indent="0" algn="l" defTabSz="800100">
            <a:lnSpc>
              <a:spcPct val="90000"/>
            </a:lnSpc>
            <a:spcBef>
              <a:spcPct val="0"/>
            </a:spcBef>
            <a:spcAft>
              <a:spcPct val="35000"/>
            </a:spcAft>
            <a:buNone/>
          </a:pPr>
          <a:r>
            <a:rPr lang="en-US" sz="1800" kern="1200" dirty="0">
              <a:latin typeface="Arial"/>
            </a:rPr>
            <a:t>Makes</a:t>
          </a:r>
          <a:r>
            <a:rPr lang="en-US" sz="1800" kern="1200" dirty="0"/>
            <a:t> the work of a team visible</a:t>
          </a:r>
          <a:r>
            <a:rPr lang="en-US" sz="1800" kern="1200" dirty="0">
              <a:latin typeface="Arial"/>
            </a:rPr>
            <a:t>.</a:t>
          </a:r>
          <a:endParaRPr lang="en-US" sz="1800" kern="1200" dirty="0"/>
        </a:p>
      </dsp:txBody>
      <dsp:txXfrm>
        <a:off x="1146338" y="1958"/>
        <a:ext cx="4032551" cy="992500"/>
      </dsp:txXfrm>
    </dsp:sp>
    <dsp:sp modelId="{FF927296-03A2-455A-B3E4-D1B8CFA7A295}">
      <dsp:nvSpPr>
        <dsp:cNvPr id="0" name=""/>
        <dsp:cNvSpPr/>
      </dsp:nvSpPr>
      <dsp:spPr>
        <a:xfrm>
          <a:off x="0" y="1242584"/>
          <a:ext cx="5178890" cy="99250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29F32CE-CD6B-4162-8EE0-F844B5EDAAB8}">
      <dsp:nvSpPr>
        <dsp:cNvPr id="0" name=""/>
        <dsp:cNvSpPr/>
      </dsp:nvSpPr>
      <dsp:spPr>
        <a:xfrm>
          <a:off x="300231" y="1465897"/>
          <a:ext cx="545875" cy="54587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miter/>
        </a:ln>
        <a:effectLst/>
      </dsp:spPr>
      <dsp:style>
        <a:lnRef idx="2">
          <a:scrgbClr r="0" g="0" b="0"/>
        </a:lnRef>
        <a:fillRef idx="1">
          <a:scrgbClr r="0" g="0" b="0"/>
        </a:fillRef>
        <a:effectRef idx="0">
          <a:scrgbClr r="0" g="0" b="0"/>
        </a:effectRef>
        <a:fontRef idx="minor">
          <a:schemeClr val="lt1"/>
        </a:fontRef>
      </dsp:style>
    </dsp:sp>
    <dsp:sp modelId="{8D4D4C99-3FE5-4A0F-9443-28F019CA3742}">
      <dsp:nvSpPr>
        <dsp:cNvPr id="0" name=""/>
        <dsp:cNvSpPr/>
      </dsp:nvSpPr>
      <dsp:spPr>
        <a:xfrm>
          <a:off x="1146338" y="1242584"/>
          <a:ext cx="4032551" cy="99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040" tIns="105040" rIns="105040" bIns="105040" numCol="1" spcCol="1270" anchor="ctr" anchorCtr="0">
          <a:noAutofit/>
        </a:bodyPr>
        <a:lstStyle/>
        <a:p>
          <a:pPr marL="0" lvl="0" indent="0" algn="l" defTabSz="800100" rtl="0">
            <a:lnSpc>
              <a:spcPct val="90000"/>
            </a:lnSpc>
            <a:spcBef>
              <a:spcPct val="0"/>
            </a:spcBef>
            <a:spcAft>
              <a:spcPct val="35000"/>
            </a:spcAft>
            <a:buNone/>
          </a:pPr>
          <a:r>
            <a:rPr lang="en-US" sz="1800" kern="1200" dirty="0">
              <a:latin typeface="Arial"/>
            </a:rPr>
            <a:t>Plans </a:t>
          </a:r>
          <a:r>
            <a:rPr lang="en-US" sz="1800" kern="1200" dirty="0"/>
            <a:t>and </a:t>
          </a:r>
          <a:r>
            <a:rPr lang="en-US" sz="1800" kern="1200" dirty="0">
              <a:latin typeface="Arial"/>
            </a:rPr>
            <a:t>tracks</a:t>
          </a:r>
          <a:r>
            <a:rPr lang="en-US" sz="1800" kern="1200" dirty="0"/>
            <a:t> the progress of Sprints</a:t>
          </a:r>
          <a:r>
            <a:rPr lang="en-US" sz="1800" kern="1200" dirty="0">
              <a:latin typeface="Arial"/>
            </a:rPr>
            <a:t>.</a:t>
          </a:r>
          <a:endParaRPr lang="en-US" sz="1800" kern="1200" dirty="0"/>
        </a:p>
      </dsp:txBody>
      <dsp:txXfrm>
        <a:off x="1146338" y="1242584"/>
        <a:ext cx="4032551" cy="992500"/>
      </dsp:txXfrm>
    </dsp:sp>
    <dsp:sp modelId="{54E31F15-A40D-4CAA-9E46-6AAE612C9008}">
      <dsp:nvSpPr>
        <dsp:cNvPr id="0" name=""/>
        <dsp:cNvSpPr/>
      </dsp:nvSpPr>
      <dsp:spPr>
        <a:xfrm>
          <a:off x="0" y="2483210"/>
          <a:ext cx="5178890" cy="99250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4F5E8FA-545A-4F53-A3C6-85FCCF15FC79}">
      <dsp:nvSpPr>
        <dsp:cNvPr id="0" name=""/>
        <dsp:cNvSpPr/>
      </dsp:nvSpPr>
      <dsp:spPr>
        <a:xfrm>
          <a:off x="300231" y="2706523"/>
          <a:ext cx="545875" cy="54587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miter/>
        </a:ln>
        <a:effectLst/>
      </dsp:spPr>
      <dsp:style>
        <a:lnRef idx="2">
          <a:scrgbClr r="0" g="0" b="0"/>
        </a:lnRef>
        <a:fillRef idx="1">
          <a:scrgbClr r="0" g="0" b="0"/>
        </a:fillRef>
        <a:effectRef idx="0">
          <a:scrgbClr r="0" g="0" b="0"/>
        </a:effectRef>
        <a:fontRef idx="minor">
          <a:schemeClr val="lt1"/>
        </a:fontRef>
      </dsp:style>
    </dsp:sp>
    <dsp:sp modelId="{8BC722FD-3A98-494B-AE75-9DBE1676414E}">
      <dsp:nvSpPr>
        <dsp:cNvPr id="0" name=""/>
        <dsp:cNvSpPr/>
      </dsp:nvSpPr>
      <dsp:spPr>
        <a:xfrm>
          <a:off x="1146338" y="2483210"/>
          <a:ext cx="4032551" cy="99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040" tIns="105040" rIns="105040" bIns="105040" numCol="1" spcCol="1270" anchor="ctr" anchorCtr="0">
          <a:noAutofit/>
        </a:bodyPr>
        <a:lstStyle/>
        <a:p>
          <a:pPr marL="0" lvl="0" indent="0" algn="l" defTabSz="800100">
            <a:lnSpc>
              <a:spcPct val="90000"/>
            </a:lnSpc>
            <a:spcBef>
              <a:spcPct val="0"/>
            </a:spcBef>
            <a:spcAft>
              <a:spcPct val="35000"/>
            </a:spcAft>
            <a:buNone/>
          </a:pPr>
          <a:r>
            <a:rPr lang="en-US" sz="1800" kern="1200" dirty="0"/>
            <a:t>Allows team members to see work remaining and time remaining</a:t>
          </a:r>
          <a:r>
            <a:rPr lang="en-US" sz="1800" kern="1200" dirty="0">
              <a:latin typeface="Arial"/>
            </a:rPr>
            <a:t>.</a:t>
          </a:r>
          <a:endParaRPr lang="en-US" sz="1800" kern="1200" dirty="0"/>
        </a:p>
      </dsp:txBody>
      <dsp:txXfrm>
        <a:off x="1146338" y="2483210"/>
        <a:ext cx="4032551" cy="992500"/>
      </dsp:txXfrm>
    </dsp:sp>
    <dsp:sp modelId="{77898438-E8C8-48B7-B0DE-84C911BFF8FC}">
      <dsp:nvSpPr>
        <dsp:cNvPr id="0" name=""/>
        <dsp:cNvSpPr/>
      </dsp:nvSpPr>
      <dsp:spPr>
        <a:xfrm>
          <a:off x="0" y="3723836"/>
          <a:ext cx="5178890" cy="99250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DD8BC3C-6A08-418C-872C-F7F7C08C5880}">
      <dsp:nvSpPr>
        <dsp:cNvPr id="0" name=""/>
        <dsp:cNvSpPr/>
      </dsp:nvSpPr>
      <dsp:spPr>
        <a:xfrm>
          <a:off x="300231" y="3947149"/>
          <a:ext cx="545875" cy="54587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miter/>
        </a:ln>
        <a:effectLst/>
      </dsp:spPr>
      <dsp:style>
        <a:lnRef idx="2">
          <a:scrgbClr r="0" g="0" b="0"/>
        </a:lnRef>
        <a:fillRef idx="1">
          <a:scrgbClr r="0" g="0" b="0"/>
        </a:fillRef>
        <a:effectRef idx="0">
          <a:scrgbClr r="0" g="0" b="0"/>
        </a:effectRef>
        <a:fontRef idx="minor">
          <a:schemeClr val="lt1"/>
        </a:fontRef>
      </dsp:style>
    </dsp:sp>
    <dsp:sp modelId="{BCBEC125-AD8C-49D9-B824-7B6BE1CFB556}">
      <dsp:nvSpPr>
        <dsp:cNvPr id="0" name=""/>
        <dsp:cNvSpPr/>
      </dsp:nvSpPr>
      <dsp:spPr>
        <a:xfrm>
          <a:off x="1146338" y="3723836"/>
          <a:ext cx="4032551" cy="99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040" tIns="105040" rIns="105040" bIns="105040" numCol="1" spcCol="1270" anchor="ctr" anchorCtr="0">
          <a:noAutofit/>
        </a:bodyPr>
        <a:lstStyle/>
        <a:p>
          <a:pPr marL="0" lvl="0" indent="0" algn="l" defTabSz="800100">
            <a:lnSpc>
              <a:spcPct val="90000"/>
            </a:lnSpc>
            <a:spcBef>
              <a:spcPct val="0"/>
            </a:spcBef>
            <a:spcAft>
              <a:spcPct val="35000"/>
            </a:spcAft>
            <a:buNone/>
          </a:pPr>
          <a:r>
            <a:rPr lang="en-US" sz="1800" kern="1200" dirty="0"/>
            <a:t>Helps team members to see progress </a:t>
          </a:r>
          <a:r>
            <a:rPr lang="en-US" sz="1800" kern="1200" dirty="0">
              <a:latin typeface="Arial"/>
            </a:rPr>
            <a:t>at-a-glance</a:t>
          </a:r>
          <a:r>
            <a:rPr lang="en-US" sz="1800" kern="1200" dirty="0"/>
            <a:t> so adjustments can be made earlier to stay on track.</a:t>
          </a:r>
        </a:p>
      </dsp:txBody>
      <dsp:txXfrm>
        <a:off x="1146338" y="3723836"/>
        <a:ext cx="4032551" cy="9925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1FF972-BE85-42C0-8EEE-6D3B35EACAFA}">
      <dsp:nvSpPr>
        <dsp:cNvPr id="0" name=""/>
        <dsp:cNvSpPr/>
      </dsp:nvSpPr>
      <dsp:spPr>
        <a:xfrm>
          <a:off x="0" y="1941"/>
          <a:ext cx="5744736" cy="98379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2093B62-F1BE-4136-A52E-25D21D9034EA}">
      <dsp:nvSpPr>
        <dsp:cNvPr id="0" name=""/>
        <dsp:cNvSpPr/>
      </dsp:nvSpPr>
      <dsp:spPr>
        <a:xfrm>
          <a:off x="297596" y="223294"/>
          <a:ext cx="541085" cy="54108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noFill/>
          <a:prstDash val="solid"/>
          <a:miter/>
        </a:ln>
        <a:effectLst/>
      </dsp:spPr>
      <dsp:style>
        <a:lnRef idx="2">
          <a:scrgbClr r="0" g="0" b="0"/>
        </a:lnRef>
        <a:fillRef idx="1">
          <a:scrgbClr r="0" g="0" b="0"/>
        </a:fillRef>
        <a:effectRef idx="0">
          <a:scrgbClr r="0" g="0" b="0"/>
        </a:effectRef>
        <a:fontRef idx="minor">
          <a:schemeClr val="lt1"/>
        </a:fontRef>
      </dsp:style>
    </dsp:sp>
    <dsp:sp modelId="{EBF5C4A9-8F25-42E6-99D7-2C913DA5FFA6}">
      <dsp:nvSpPr>
        <dsp:cNvPr id="0" name=""/>
        <dsp:cNvSpPr/>
      </dsp:nvSpPr>
      <dsp:spPr>
        <a:xfrm>
          <a:off x="1136279" y="1941"/>
          <a:ext cx="4608456" cy="9837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118" tIns="104118" rIns="104118" bIns="104118" numCol="1" spcCol="1270" anchor="ctr" anchorCtr="0">
          <a:noAutofit/>
        </a:bodyPr>
        <a:lstStyle/>
        <a:p>
          <a:pPr marL="0" lvl="0" indent="0" algn="l" defTabSz="933450">
            <a:lnSpc>
              <a:spcPct val="90000"/>
            </a:lnSpc>
            <a:spcBef>
              <a:spcPct val="0"/>
            </a:spcBef>
            <a:spcAft>
              <a:spcPct val="35000"/>
            </a:spcAft>
            <a:buNone/>
          </a:pPr>
          <a:r>
            <a:rPr lang="en-US" sz="2100" kern="1200" dirty="0"/>
            <a:t>Responsible – Those who do the work of the task.</a:t>
          </a:r>
        </a:p>
      </dsp:txBody>
      <dsp:txXfrm>
        <a:off x="1136279" y="1941"/>
        <a:ext cx="4608456" cy="983791"/>
      </dsp:txXfrm>
    </dsp:sp>
    <dsp:sp modelId="{AD61AC15-6029-40CB-96E0-3BC714A12ACC}">
      <dsp:nvSpPr>
        <dsp:cNvPr id="0" name=""/>
        <dsp:cNvSpPr/>
      </dsp:nvSpPr>
      <dsp:spPr>
        <a:xfrm>
          <a:off x="0" y="1231680"/>
          <a:ext cx="5744736" cy="98379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7B809F5-016F-434B-A3A0-DFA0436EA1C8}">
      <dsp:nvSpPr>
        <dsp:cNvPr id="0" name=""/>
        <dsp:cNvSpPr/>
      </dsp:nvSpPr>
      <dsp:spPr>
        <a:xfrm>
          <a:off x="297596" y="1453033"/>
          <a:ext cx="541085" cy="54108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25400" cap="flat" cmpd="sng" algn="ctr">
          <a:noFill/>
          <a:prstDash val="solid"/>
          <a:miter/>
        </a:ln>
        <a:effectLst/>
      </dsp:spPr>
      <dsp:style>
        <a:lnRef idx="2">
          <a:scrgbClr r="0" g="0" b="0"/>
        </a:lnRef>
        <a:fillRef idx="1">
          <a:scrgbClr r="0" g="0" b="0"/>
        </a:fillRef>
        <a:effectRef idx="0">
          <a:scrgbClr r="0" g="0" b="0"/>
        </a:effectRef>
        <a:fontRef idx="minor">
          <a:schemeClr val="lt1"/>
        </a:fontRef>
      </dsp:style>
    </dsp:sp>
    <dsp:sp modelId="{907B9080-CDEA-4EFB-B8D8-6E528B46A91C}">
      <dsp:nvSpPr>
        <dsp:cNvPr id="0" name=""/>
        <dsp:cNvSpPr/>
      </dsp:nvSpPr>
      <dsp:spPr>
        <a:xfrm>
          <a:off x="1136279" y="1231680"/>
          <a:ext cx="4608456" cy="9837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118" tIns="104118" rIns="104118" bIns="104118" numCol="1" spcCol="1270" anchor="ctr" anchorCtr="0">
          <a:noAutofit/>
        </a:bodyPr>
        <a:lstStyle/>
        <a:p>
          <a:pPr marL="0" lvl="0" indent="0" algn="l" defTabSz="933450">
            <a:lnSpc>
              <a:spcPct val="90000"/>
            </a:lnSpc>
            <a:spcBef>
              <a:spcPct val="0"/>
            </a:spcBef>
            <a:spcAft>
              <a:spcPct val="35000"/>
            </a:spcAft>
            <a:buNone/>
          </a:pPr>
          <a:r>
            <a:rPr lang="en-US" sz="2100" kern="1200" dirty="0"/>
            <a:t>Accountable – Those who sign-off or approve when a task is complete.</a:t>
          </a:r>
        </a:p>
      </dsp:txBody>
      <dsp:txXfrm>
        <a:off x="1136279" y="1231680"/>
        <a:ext cx="4608456" cy="983791"/>
      </dsp:txXfrm>
    </dsp:sp>
    <dsp:sp modelId="{36A7F10B-AE55-4529-814C-D6786BE181E8}">
      <dsp:nvSpPr>
        <dsp:cNvPr id="0" name=""/>
        <dsp:cNvSpPr/>
      </dsp:nvSpPr>
      <dsp:spPr>
        <a:xfrm>
          <a:off x="0" y="2461419"/>
          <a:ext cx="5744736" cy="98379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5B1DB16-A5A3-4F01-B1C3-436395FCE7A1}">
      <dsp:nvSpPr>
        <dsp:cNvPr id="0" name=""/>
        <dsp:cNvSpPr/>
      </dsp:nvSpPr>
      <dsp:spPr>
        <a:xfrm>
          <a:off x="297596" y="2682773"/>
          <a:ext cx="541085" cy="54108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miter/>
        </a:ln>
        <a:effectLst/>
      </dsp:spPr>
      <dsp:style>
        <a:lnRef idx="2">
          <a:scrgbClr r="0" g="0" b="0"/>
        </a:lnRef>
        <a:fillRef idx="1">
          <a:scrgbClr r="0" g="0" b="0"/>
        </a:fillRef>
        <a:effectRef idx="0">
          <a:scrgbClr r="0" g="0" b="0"/>
        </a:effectRef>
        <a:fontRef idx="minor">
          <a:schemeClr val="lt1"/>
        </a:fontRef>
      </dsp:style>
    </dsp:sp>
    <dsp:sp modelId="{E5B8921C-EDBF-4505-B99C-26EAD52B5ECB}">
      <dsp:nvSpPr>
        <dsp:cNvPr id="0" name=""/>
        <dsp:cNvSpPr/>
      </dsp:nvSpPr>
      <dsp:spPr>
        <a:xfrm>
          <a:off x="1136279" y="2461419"/>
          <a:ext cx="4608456" cy="9837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118" tIns="104118" rIns="104118" bIns="104118" numCol="1" spcCol="1270" anchor="ctr" anchorCtr="0">
          <a:noAutofit/>
        </a:bodyPr>
        <a:lstStyle/>
        <a:p>
          <a:pPr marL="0" lvl="0" indent="0" algn="l" defTabSz="933450">
            <a:lnSpc>
              <a:spcPct val="90000"/>
            </a:lnSpc>
            <a:spcBef>
              <a:spcPct val="0"/>
            </a:spcBef>
            <a:spcAft>
              <a:spcPct val="35000"/>
            </a:spcAft>
            <a:buNone/>
          </a:pPr>
          <a:r>
            <a:rPr lang="en-US" sz="2100" kern="1200" dirty="0"/>
            <a:t>Consulted – Those whose input is used to complete the task.</a:t>
          </a:r>
        </a:p>
      </dsp:txBody>
      <dsp:txXfrm>
        <a:off x="1136279" y="2461419"/>
        <a:ext cx="4608456" cy="983791"/>
      </dsp:txXfrm>
    </dsp:sp>
    <dsp:sp modelId="{1BBADC1C-5E65-4BF1-B0EF-2979D816BAD7}">
      <dsp:nvSpPr>
        <dsp:cNvPr id="0" name=""/>
        <dsp:cNvSpPr/>
      </dsp:nvSpPr>
      <dsp:spPr>
        <a:xfrm>
          <a:off x="0" y="3691159"/>
          <a:ext cx="5744736" cy="98379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D33E525-25C1-44FE-AED5-041EB4FDE5D7}">
      <dsp:nvSpPr>
        <dsp:cNvPr id="0" name=""/>
        <dsp:cNvSpPr/>
      </dsp:nvSpPr>
      <dsp:spPr>
        <a:xfrm>
          <a:off x="297596" y="3912512"/>
          <a:ext cx="541085" cy="54108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miter/>
        </a:ln>
        <a:effectLst/>
      </dsp:spPr>
      <dsp:style>
        <a:lnRef idx="2">
          <a:scrgbClr r="0" g="0" b="0"/>
        </a:lnRef>
        <a:fillRef idx="1">
          <a:scrgbClr r="0" g="0" b="0"/>
        </a:fillRef>
        <a:effectRef idx="0">
          <a:scrgbClr r="0" g="0" b="0"/>
        </a:effectRef>
        <a:fontRef idx="minor">
          <a:schemeClr val="lt1"/>
        </a:fontRef>
      </dsp:style>
    </dsp:sp>
    <dsp:sp modelId="{44CB3681-1F38-478C-9904-A556A5A56942}">
      <dsp:nvSpPr>
        <dsp:cNvPr id="0" name=""/>
        <dsp:cNvSpPr/>
      </dsp:nvSpPr>
      <dsp:spPr>
        <a:xfrm>
          <a:off x="1136279" y="3691159"/>
          <a:ext cx="4608456" cy="9837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118" tIns="104118" rIns="104118" bIns="104118" numCol="1" spcCol="1270" anchor="ctr" anchorCtr="0">
          <a:noAutofit/>
        </a:bodyPr>
        <a:lstStyle/>
        <a:p>
          <a:pPr marL="0" lvl="0" indent="0" algn="l" defTabSz="933450">
            <a:lnSpc>
              <a:spcPct val="90000"/>
            </a:lnSpc>
            <a:spcBef>
              <a:spcPct val="0"/>
            </a:spcBef>
            <a:spcAft>
              <a:spcPct val="35000"/>
            </a:spcAft>
            <a:buNone/>
          </a:pPr>
          <a:r>
            <a:rPr lang="en-US" sz="2100" kern="1200" dirty="0"/>
            <a:t>Informed – Those who are informed about the status of the task.</a:t>
          </a:r>
        </a:p>
      </dsp:txBody>
      <dsp:txXfrm>
        <a:off x="1136279" y="3691159"/>
        <a:ext cx="4608456" cy="983791"/>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368675" cy="5048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402138" y="0"/>
            <a:ext cx="3368675" cy="504825"/>
          </a:xfrm>
          <a:prstGeom prst="rect">
            <a:avLst/>
          </a:prstGeom>
        </p:spPr>
        <p:txBody>
          <a:bodyPr vert="horz" lIns="91440" tIns="45720" rIns="91440" bIns="45720" rtlCol="0"/>
          <a:lstStyle>
            <a:lvl1pPr algn="r">
              <a:defRPr sz="1200"/>
            </a:lvl1pPr>
          </a:lstStyle>
          <a:p>
            <a:fld id="{A77B5D78-369E-4317-9519-68323241467C}" type="datetimeFigureOut">
              <a:rPr lang="en-US" smtClean="0"/>
              <a:t>8/20/2021</a:t>
            </a:fld>
            <a:endParaRPr lang="en-US"/>
          </a:p>
        </p:txBody>
      </p:sp>
      <p:sp>
        <p:nvSpPr>
          <p:cNvPr id="4" name="Slide Image Placeholder 3"/>
          <p:cNvSpPr>
            <a:spLocks noGrp="1" noRot="1" noChangeAspect="1"/>
          </p:cNvSpPr>
          <p:nvPr>
            <p:ph type="sldImg" idx="2"/>
          </p:nvPr>
        </p:nvSpPr>
        <p:spPr>
          <a:xfrm>
            <a:off x="869950" y="1257300"/>
            <a:ext cx="6032500" cy="33940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77875" y="4840288"/>
            <a:ext cx="6216650" cy="396081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553575"/>
            <a:ext cx="3368675" cy="5048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402138" y="9553575"/>
            <a:ext cx="3368675" cy="504825"/>
          </a:xfrm>
          <a:prstGeom prst="rect">
            <a:avLst/>
          </a:prstGeom>
        </p:spPr>
        <p:txBody>
          <a:bodyPr vert="horz" lIns="91440" tIns="45720" rIns="91440" bIns="45720" rtlCol="0" anchor="b"/>
          <a:lstStyle>
            <a:lvl1pPr algn="r">
              <a:defRPr sz="1200"/>
            </a:lvl1pPr>
          </a:lstStyle>
          <a:p>
            <a:fld id="{14B06750-27CA-46F7-9F0B-ADC9AEE76BE6}" type="slidenum">
              <a:rPr lang="en-US" smtClean="0"/>
              <a:t>‹#›</a:t>
            </a:fld>
            <a:endParaRPr lang="en-US"/>
          </a:p>
        </p:txBody>
      </p:sp>
    </p:spTree>
    <p:extLst>
      <p:ext uri="{BB962C8B-B14F-4D97-AF65-F5344CB8AC3E}">
        <p14:creationId xmlns:p14="http://schemas.microsoft.com/office/powerpoint/2010/main" val="3923606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82B529-E264-B947-89BE-4AB879DEBD12}" type="slidenum">
              <a:rPr lang="en-US" smtClean="0"/>
              <a:t>11</a:t>
            </a:fld>
            <a:endParaRPr lang="en-US"/>
          </a:p>
        </p:txBody>
      </p:sp>
    </p:spTree>
    <p:extLst>
      <p:ext uri="{BB962C8B-B14F-4D97-AF65-F5344CB8AC3E}">
        <p14:creationId xmlns:p14="http://schemas.microsoft.com/office/powerpoint/2010/main" val="25320684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9E9186-DAE8-4165-9B85-EC5055D46BC1}" type="slidenum">
              <a:rPr lang="en-US" smtClean="0"/>
              <a:t>57</a:t>
            </a:fld>
            <a:endParaRPr lang="en-US"/>
          </a:p>
        </p:txBody>
      </p:sp>
    </p:spTree>
    <p:extLst>
      <p:ext uri="{BB962C8B-B14F-4D97-AF65-F5344CB8AC3E}">
        <p14:creationId xmlns:p14="http://schemas.microsoft.com/office/powerpoint/2010/main" val="31830508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9E9186-DAE8-4165-9B85-EC5055D46BC1}" type="slidenum">
              <a:rPr lang="en-US" smtClean="0"/>
              <a:t>59</a:t>
            </a:fld>
            <a:endParaRPr lang="en-US"/>
          </a:p>
        </p:txBody>
      </p:sp>
    </p:spTree>
    <p:extLst>
      <p:ext uri="{BB962C8B-B14F-4D97-AF65-F5344CB8AC3E}">
        <p14:creationId xmlns:p14="http://schemas.microsoft.com/office/powerpoint/2010/main" val="20797804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9E9186-DAE8-4165-9B85-EC5055D46BC1}" type="slidenum">
              <a:rPr lang="en-US" smtClean="0"/>
              <a:t>60</a:t>
            </a:fld>
            <a:endParaRPr lang="en-US"/>
          </a:p>
        </p:txBody>
      </p:sp>
    </p:spTree>
    <p:extLst>
      <p:ext uri="{BB962C8B-B14F-4D97-AF65-F5344CB8AC3E}">
        <p14:creationId xmlns:p14="http://schemas.microsoft.com/office/powerpoint/2010/main" val="33986604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example charter is available in your professional lab Google templates and examples folder.</a:t>
            </a:r>
          </a:p>
        </p:txBody>
      </p:sp>
      <p:sp>
        <p:nvSpPr>
          <p:cNvPr id="4" name="Slide Number Placeholder 3"/>
          <p:cNvSpPr>
            <a:spLocks noGrp="1"/>
          </p:cNvSpPr>
          <p:nvPr>
            <p:ph type="sldNum" sz="quarter" idx="5"/>
          </p:nvPr>
        </p:nvSpPr>
        <p:spPr/>
        <p:txBody>
          <a:bodyPr/>
          <a:lstStyle/>
          <a:p>
            <a:fld id="{14B06750-27CA-46F7-9F0B-ADC9AEE76BE6}" type="slidenum">
              <a:rPr lang="en-US" smtClean="0"/>
              <a:t>68</a:t>
            </a:fld>
            <a:endParaRPr lang="en-US"/>
          </a:p>
        </p:txBody>
      </p:sp>
    </p:spTree>
    <p:extLst>
      <p:ext uri="{BB962C8B-B14F-4D97-AF65-F5344CB8AC3E}">
        <p14:creationId xmlns:p14="http://schemas.microsoft.com/office/powerpoint/2010/main" val="21646438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9E9186-DAE8-4165-9B85-EC5055D46BC1}" type="slidenum">
              <a:rPr lang="en-US" smtClean="0"/>
              <a:t>47</a:t>
            </a:fld>
            <a:endParaRPr lang="en-US"/>
          </a:p>
        </p:txBody>
      </p:sp>
    </p:spTree>
    <p:extLst>
      <p:ext uri="{BB962C8B-B14F-4D97-AF65-F5344CB8AC3E}">
        <p14:creationId xmlns:p14="http://schemas.microsoft.com/office/powerpoint/2010/main" val="31023177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9E9186-DAE8-4165-9B85-EC5055D46BC1}" type="slidenum">
              <a:rPr lang="en-US" smtClean="0"/>
              <a:t>49</a:t>
            </a:fld>
            <a:endParaRPr lang="en-US"/>
          </a:p>
        </p:txBody>
      </p:sp>
    </p:spTree>
    <p:extLst>
      <p:ext uri="{BB962C8B-B14F-4D97-AF65-F5344CB8AC3E}">
        <p14:creationId xmlns:p14="http://schemas.microsoft.com/office/powerpoint/2010/main" val="20807368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9E9186-DAE8-4165-9B85-EC5055D46BC1}" type="slidenum">
              <a:rPr lang="en-US" smtClean="0"/>
              <a:t>50</a:t>
            </a:fld>
            <a:endParaRPr lang="en-US"/>
          </a:p>
        </p:txBody>
      </p:sp>
    </p:spTree>
    <p:extLst>
      <p:ext uri="{BB962C8B-B14F-4D97-AF65-F5344CB8AC3E}">
        <p14:creationId xmlns:p14="http://schemas.microsoft.com/office/powerpoint/2010/main" val="26066462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9E9186-DAE8-4165-9B85-EC5055D46BC1}" type="slidenum">
              <a:rPr lang="en-US" smtClean="0"/>
              <a:t>51</a:t>
            </a:fld>
            <a:endParaRPr lang="en-US"/>
          </a:p>
        </p:txBody>
      </p:sp>
    </p:spTree>
    <p:extLst>
      <p:ext uri="{BB962C8B-B14F-4D97-AF65-F5344CB8AC3E}">
        <p14:creationId xmlns:p14="http://schemas.microsoft.com/office/powerpoint/2010/main" val="25512570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9E9186-DAE8-4165-9B85-EC5055D46BC1}" type="slidenum">
              <a:rPr lang="en-US" smtClean="0"/>
              <a:t>52</a:t>
            </a:fld>
            <a:endParaRPr lang="en-US"/>
          </a:p>
        </p:txBody>
      </p:sp>
    </p:spTree>
    <p:extLst>
      <p:ext uri="{BB962C8B-B14F-4D97-AF65-F5344CB8AC3E}">
        <p14:creationId xmlns:p14="http://schemas.microsoft.com/office/powerpoint/2010/main" val="13602105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9E9186-DAE8-4165-9B85-EC5055D46BC1}" type="slidenum">
              <a:rPr lang="en-US" smtClean="0"/>
              <a:t>53</a:t>
            </a:fld>
            <a:endParaRPr lang="en-US"/>
          </a:p>
        </p:txBody>
      </p:sp>
    </p:spTree>
    <p:extLst>
      <p:ext uri="{BB962C8B-B14F-4D97-AF65-F5344CB8AC3E}">
        <p14:creationId xmlns:p14="http://schemas.microsoft.com/office/powerpoint/2010/main" val="34855112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9E9186-DAE8-4165-9B85-EC5055D46BC1}" type="slidenum">
              <a:rPr lang="en-US" smtClean="0"/>
              <a:t>54</a:t>
            </a:fld>
            <a:endParaRPr lang="en-US"/>
          </a:p>
        </p:txBody>
      </p:sp>
    </p:spTree>
    <p:extLst>
      <p:ext uri="{BB962C8B-B14F-4D97-AF65-F5344CB8AC3E}">
        <p14:creationId xmlns:p14="http://schemas.microsoft.com/office/powerpoint/2010/main" val="3025348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9E9186-DAE8-4165-9B85-EC5055D46BC1}" type="slidenum">
              <a:rPr lang="en-US" smtClean="0"/>
              <a:t>55</a:t>
            </a:fld>
            <a:endParaRPr lang="en-US"/>
          </a:p>
        </p:txBody>
      </p:sp>
    </p:spTree>
    <p:extLst>
      <p:ext uri="{BB962C8B-B14F-4D97-AF65-F5344CB8AC3E}">
        <p14:creationId xmlns:p14="http://schemas.microsoft.com/office/powerpoint/2010/main" val="25730174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504000" y="226080"/>
            <a:ext cx="9072000" cy="946440"/>
          </a:xfrm>
          <a:prstGeom prst="rect">
            <a:avLst/>
          </a:prstGeom>
        </p:spPr>
        <p:txBody>
          <a:bodyPr lIns="0" tIns="0" rIns="0" bIns="0" anchor="ctr">
            <a:noAutofit/>
          </a:bodyPr>
          <a:lstStyle/>
          <a:p>
            <a:pPr algn="ctr"/>
            <a:endParaRPr lang="en-US" sz="4400" b="0" strike="noStrike" spc="-1">
              <a:latin typeface="Arial"/>
            </a:endParaRPr>
          </a:p>
        </p:txBody>
      </p:sp>
      <p:sp>
        <p:nvSpPr>
          <p:cNvPr id="24" name="PlaceHolder 2"/>
          <p:cNvSpPr>
            <a:spLocks noGrp="1"/>
          </p:cNvSpPr>
          <p:nvPr>
            <p:ph type="body"/>
          </p:nvPr>
        </p:nvSpPr>
        <p:spPr>
          <a:xfrm>
            <a:off x="504000" y="1326600"/>
            <a:ext cx="9072000" cy="1568520"/>
          </a:xfrm>
          <a:prstGeom prst="rect">
            <a:avLst/>
          </a:prstGeom>
        </p:spPr>
        <p:txBody>
          <a:bodyPr lIns="0" tIns="0" rIns="0" bIns="0">
            <a:normAutofit/>
          </a:bodyPr>
          <a:lstStyle/>
          <a:p>
            <a:endParaRPr lang="en-US" sz="3200" b="0" strike="noStrike" spc="-1">
              <a:latin typeface="Arial"/>
            </a:endParaRPr>
          </a:p>
        </p:txBody>
      </p:sp>
      <p:sp>
        <p:nvSpPr>
          <p:cNvPr id="25" name="PlaceHolder 3"/>
          <p:cNvSpPr>
            <a:spLocks noGrp="1"/>
          </p:cNvSpPr>
          <p:nvPr>
            <p:ph type="body"/>
          </p:nvPr>
        </p:nvSpPr>
        <p:spPr>
          <a:xfrm>
            <a:off x="504000" y="3044520"/>
            <a:ext cx="907200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504000" y="226080"/>
            <a:ext cx="9072000" cy="946440"/>
          </a:xfrm>
          <a:prstGeom prst="rect">
            <a:avLst/>
          </a:prstGeom>
        </p:spPr>
        <p:txBody>
          <a:bodyPr lIns="0" tIns="0" rIns="0" bIns="0" anchor="ctr">
            <a:noAutofit/>
          </a:bodyPr>
          <a:lstStyle/>
          <a:p>
            <a:pPr algn="ctr"/>
            <a:endParaRPr lang="en-US" sz="4400" b="0" strike="noStrike" spc="-1">
              <a:latin typeface="Arial"/>
            </a:endParaRPr>
          </a:p>
        </p:txBody>
      </p:sp>
      <p:sp>
        <p:nvSpPr>
          <p:cNvPr id="27"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en-US" sz="3200" b="0" strike="noStrike" spc="-1">
              <a:latin typeface="Arial"/>
            </a:endParaRPr>
          </a:p>
        </p:txBody>
      </p:sp>
      <p:sp>
        <p:nvSpPr>
          <p:cNvPr id="28"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en-US" sz="3200" b="0" strike="noStrike" spc="-1">
              <a:latin typeface="Arial"/>
            </a:endParaRPr>
          </a:p>
        </p:txBody>
      </p:sp>
      <p:sp>
        <p:nvSpPr>
          <p:cNvPr id="29" name="PlaceHolder 4"/>
          <p:cNvSpPr>
            <a:spLocks noGrp="1"/>
          </p:cNvSpPr>
          <p:nvPr>
            <p:ph type="body"/>
          </p:nvPr>
        </p:nvSpPr>
        <p:spPr>
          <a:xfrm>
            <a:off x="504000" y="3044520"/>
            <a:ext cx="4426920" cy="1568520"/>
          </a:xfrm>
          <a:prstGeom prst="rect">
            <a:avLst/>
          </a:prstGeom>
        </p:spPr>
        <p:txBody>
          <a:bodyPr lIns="0" tIns="0" rIns="0" bIns="0">
            <a:normAutofit/>
          </a:bodyPr>
          <a:lstStyle/>
          <a:p>
            <a:endParaRPr lang="en-US" sz="3200" b="0" strike="noStrike" spc="-1">
              <a:latin typeface="Arial"/>
            </a:endParaRPr>
          </a:p>
        </p:txBody>
      </p:sp>
      <p:sp>
        <p:nvSpPr>
          <p:cNvPr id="30" name="PlaceHolder 5"/>
          <p:cNvSpPr>
            <a:spLocks noGrp="1"/>
          </p:cNvSpPr>
          <p:nvPr>
            <p:ph type="body"/>
          </p:nvPr>
        </p:nvSpPr>
        <p:spPr>
          <a:xfrm>
            <a:off x="5152680" y="3044520"/>
            <a:ext cx="442692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504000" y="226080"/>
            <a:ext cx="9072000" cy="946440"/>
          </a:xfrm>
          <a:prstGeom prst="rect">
            <a:avLst/>
          </a:prstGeom>
        </p:spPr>
        <p:txBody>
          <a:bodyPr lIns="0" tIns="0" rIns="0" bIns="0" anchor="ctr">
            <a:noAutofit/>
          </a:bodyPr>
          <a:lstStyle/>
          <a:p>
            <a:pPr algn="ctr"/>
            <a:endParaRPr lang="en-US" sz="4400" b="0" strike="noStrike" spc="-1">
              <a:latin typeface="Arial"/>
            </a:endParaRPr>
          </a:p>
        </p:txBody>
      </p:sp>
      <p:sp>
        <p:nvSpPr>
          <p:cNvPr id="32" name="PlaceHolder 2"/>
          <p:cNvSpPr>
            <a:spLocks noGrp="1"/>
          </p:cNvSpPr>
          <p:nvPr>
            <p:ph type="body"/>
          </p:nvPr>
        </p:nvSpPr>
        <p:spPr>
          <a:xfrm>
            <a:off x="504000" y="1326600"/>
            <a:ext cx="2921040" cy="1568520"/>
          </a:xfrm>
          <a:prstGeom prst="rect">
            <a:avLst/>
          </a:prstGeom>
        </p:spPr>
        <p:txBody>
          <a:bodyPr lIns="0" tIns="0" rIns="0" bIns="0">
            <a:normAutofit/>
          </a:bodyPr>
          <a:lstStyle/>
          <a:p>
            <a:endParaRPr lang="en-US" sz="3200" b="0" strike="noStrike" spc="-1">
              <a:latin typeface="Arial"/>
            </a:endParaRPr>
          </a:p>
        </p:txBody>
      </p:sp>
      <p:sp>
        <p:nvSpPr>
          <p:cNvPr id="33" name="PlaceHolder 3"/>
          <p:cNvSpPr>
            <a:spLocks noGrp="1"/>
          </p:cNvSpPr>
          <p:nvPr>
            <p:ph type="body"/>
          </p:nvPr>
        </p:nvSpPr>
        <p:spPr>
          <a:xfrm>
            <a:off x="3571560" y="1326600"/>
            <a:ext cx="2921040" cy="1568520"/>
          </a:xfrm>
          <a:prstGeom prst="rect">
            <a:avLst/>
          </a:prstGeom>
        </p:spPr>
        <p:txBody>
          <a:bodyPr lIns="0" tIns="0" rIns="0" bIns="0">
            <a:normAutofit/>
          </a:bodyPr>
          <a:lstStyle/>
          <a:p>
            <a:endParaRPr lang="en-US" sz="3200" b="0" strike="noStrike" spc="-1">
              <a:latin typeface="Arial"/>
            </a:endParaRPr>
          </a:p>
        </p:txBody>
      </p:sp>
      <p:sp>
        <p:nvSpPr>
          <p:cNvPr id="34" name="PlaceHolder 4"/>
          <p:cNvSpPr>
            <a:spLocks noGrp="1"/>
          </p:cNvSpPr>
          <p:nvPr>
            <p:ph type="body"/>
          </p:nvPr>
        </p:nvSpPr>
        <p:spPr>
          <a:xfrm>
            <a:off x="6639120" y="1326600"/>
            <a:ext cx="2921040" cy="1568520"/>
          </a:xfrm>
          <a:prstGeom prst="rect">
            <a:avLst/>
          </a:prstGeom>
        </p:spPr>
        <p:txBody>
          <a:bodyPr lIns="0" tIns="0" rIns="0" bIns="0">
            <a:normAutofit/>
          </a:bodyPr>
          <a:lstStyle/>
          <a:p>
            <a:endParaRPr lang="en-US" sz="3200" b="0" strike="noStrike" spc="-1">
              <a:latin typeface="Arial"/>
            </a:endParaRPr>
          </a:p>
        </p:txBody>
      </p:sp>
      <p:sp>
        <p:nvSpPr>
          <p:cNvPr id="35" name="PlaceHolder 5"/>
          <p:cNvSpPr>
            <a:spLocks noGrp="1"/>
          </p:cNvSpPr>
          <p:nvPr>
            <p:ph type="body"/>
          </p:nvPr>
        </p:nvSpPr>
        <p:spPr>
          <a:xfrm>
            <a:off x="504000" y="3044520"/>
            <a:ext cx="2921040" cy="1568520"/>
          </a:xfrm>
          <a:prstGeom prst="rect">
            <a:avLst/>
          </a:prstGeom>
        </p:spPr>
        <p:txBody>
          <a:bodyPr lIns="0" tIns="0" rIns="0" bIns="0">
            <a:normAutofit/>
          </a:bodyPr>
          <a:lstStyle/>
          <a:p>
            <a:endParaRPr lang="en-US" sz="3200" b="0" strike="noStrike" spc="-1">
              <a:latin typeface="Arial"/>
            </a:endParaRPr>
          </a:p>
        </p:txBody>
      </p:sp>
      <p:sp>
        <p:nvSpPr>
          <p:cNvPr id="36" name="PlaceHolder 6"/>
          <p:cNvSpPr>
            <a:spLocks noGrp="1"/>
          </p:cNvSpPr>
          <p:nvPr>
            <p:ph type="body"/>
          </p:nvPr>
        </p:nvSpPr>
        <p:spPr>
          <a:xfrm>
            <a:off x="3571560" y="3044520"/>
            <a:ext cx="2921040" cy="1568520"/>
          </a:xfrm>
          <a:prstGeom prst="rect">
            <a:avLst/>
          </a:prstGeom>
        </p:spPr>
        <p:txBody>
          <a:bodyPr lIns="0" tIns="0" rIns="0" bIns="0">
            <a:normAutofit/>
          </a:bodyPr>
          <a:lstStyle/>
          <a:p>
            <a:endParaRPr lang="en-US" sz="3200" b="0" strike="noStrike" spc="-1">
              <a:latin typeface="Arial"/>
            </a:endParaRPr>
          </a:p>
        </p:txBody>
      </p:sp>
      <p:sp>
        <p:nvSpPr>
          <p:cNvPr id="37" name="PlaceHolder 7"/>
          <p:cNvSpPr>
            <a:spLocks noGrp="1"/>
          </p:cNvSpPr>
          <p:nvPr>
            <p:ph type="body"/>
          </p:nvPr>
        </p:nvSpPr>
        <p:spPr>
          <a:xfrm>
            <a:off x="6639120" y="3044520"/>
            <a:ext cx="292104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0" name="PlaceHolder 1"/>
          <p:cNvSpPr>
            <a:spLocks noGrp="1"/>
          </p:cNvSpPr>
          <p:nvPr>
            <p:ph type="title"/>
          </p:nvPr>
        </p:nvSpPr>
        <p:spPr>
          <a:xfrm>
            <a:off x="504000" y="226080"/>
            <a:ext cx="9072000" cy="946440"/>
          </a:xfrm>
          <a:prstGeom prst="rect">
            <a:avLst/>
          </a:prstGeom>
        </p:spPr>
        <p:txBody>
          <a:bodyPr lIns="0" tIns="0" rIns="0" bIns="0" anchor="ctr">
            <a:noAutofit/>
          </a:bodyPr>
          <a:lstStyle/>
          <a:p>
            <a:pPr algn="ctr"/>
            <a:endParaRPr lang="en-US" sz="4400" b="0" strike="noStrike" spc="-1">
              <a:latin typeface="Arial"/>
            </a:endParaRPr>
          </a:p>
        </p:txBody>
      </p:sp>
      <p:sp>
        <p:nvSpPr>
          <p:cNvPr id="41" name="PlaceHolder 2"/>
          <p:cNvSpPr>
            <a:spLocks noGrp="1"/>
          </p:cNvSpPr>
          <p:nvPr>
            <p:ph type="subTitle"/>
          </p:nvPr>
        </p:nvSpPr>
        <p:spPr>
          <a:xfrm>
            <a:off x="504000" y="1326600"/>
            <a:ext cx="9072000" cy="328860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504000" y="226080"/>
            <a:ext cx="9072000" cy="946440"/>
          </a:xfrm>
          <a:prstGeom prst="rect">
            <a:avLst/>
          </a:prstGeom>
        </p:spPr>
        <p:txBody>
          <a:bodyPr lIns="0" tIns="0" rIns="0" bIns="0" anchor="ctr">
            <a:noAutofit/>
          </a:bodyPr>
          <a:lstStyle/>
          <a:p>
            <a:pPr algn="ctr"/>
            <a:endParaRPr lang="en-US" sz="4400" b="0" strike="noStrike" spc="-1">
              <a:latin typeface="Arial"/>
            </a:endParaRPr>
          </a:p>
        </p:txBody>
      </p:sp>
      <p:sp>
        <p:nvSpPr>
          <p:cNvPr id="43" name="PlaceHolder 2"/>
          <p:cNvSpPr>
            <a:spLocks noGrp="1"/>
          </p:cNvSpPr>
          <p:nvPr>
            <p:ph type="body"/>
          </p:nvPr>
        </p:nvSpPr>
        <p:spPr>
          <a:xfrm>
            <a:off x="504000" y="1326600"/>
            <a:ext cx="9072000" cy="3288600"/>
          </a:xfrm>
          <a:prstGeom prst="rect">
            <a:avLst/>
          </a:prstGeom>
        </p:spPr>
        <p:txBody>
          <a:bodyPr lIns="0" tIns="0" rIns="0" bIns="0">
            <a:normAutofit/>
          </a:bodyPr>
          <a:lstStyle/>
          <a:p>
            <a:endParaRPr lang="en-US" sz="3200" b="0" strike="noStrike" spc="-1">
              <a:latin typeface="Arial"/>
            </a:endParaRPr>
          </a:p>
        </p:txBody>
      </p:sp>
    </p:spTree>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504000" y="226080"/>
            <a:ext cx="9072000" cy="946440"/>
          </a:xfrm>
          <a:prstGeom prst="rect">
            <a:avLst/>
          </a:prstGeom>
        </p:spPr>
        <p:txBody>
          <a:bodyPr lIns="0" tIns="0" rIns="0" bIns="0" anchor="ctr">
            <a:noAutofit/>
          </a:bodyPr>
          <a:lstStyle/>
          <a:p>
            <a:pPr algn="ctr"/>
            <a:endParaRPr lang="en-US" sz="4400" b="0" strike="noStrike" spc="-1">
              <a:latin typeface="Arial"/>
            </a:endParaRPr>
          </a:p>
        </p:txBody>
      </p:sp>
      <p:sp>
        <p:nvSpPr>
          <p:cNvPr id="45" name="PlaceHolder 2"/>
          <p:cNvSpPr>
            <a:spLocks noGrp="1"/>
          </p:cNvSpPr>
          <p:nvPr>
            <p:ph type="body"/>
          </p:nvPr>
        </p:nvSpPr>
        <p:spPr>
          <a:xfrm>
            <a:off x="504000" y="1326600"/>
            <a:ext cx="4426920" cy="3288600"/>
          </a:xfrm>
          <a:prstGeom prst="rect">
            <a:avLst/>
          </a:prstGeom>
        </p:spPr>
        <p:txBody>
          <a:bodyPr lIns="0" tIns="0" rIns="0" bIns="0">
            <a:normAutofit/>
          </a:bodyPr>
          <a:lstStyle/>
          <a:p>
            <a:endParaRPr lang="en-US" sz="3200" b="0" strike="noStrike" spc="-1">
              <a:latin typeface="Arial"/>
            </a:endParaRPr>
          </a:p>
        </p:txBody>
      </p:sp>
      <p:sp>
        <p:nvSpPr>
          <p:cNvPr id="46" name="PlaceHolder 3"/>
          <p:cNvSpPr>
            <a:spLocks noGrp="1"/>
          </p:cNvSpPr>
          <p:nvPr>
            <p:ph type="body"/>
          </p:nvPr>
        </p:nvSpPr>
        <p:spPr>
          <a:xfrm>
            <a:off x="5152680" y="1326600"/>
            <a:ext cx="4426920" cy="3288600"/>
          </a:xfrm>
          <a:prstGeom prst="rect">
            <a:avLst/>
          </a:prstGeom>
        </p:spPr>
        <p:txBody>
          <a:bodyPr lIns="0" tIns="0" rIns="0" bIns="0">
            <a:normAutofit/>
          </a:bodyPr>
          <a:lstStyle/>
          <a:p>
            <a:endParaRPr lang="en-US" sz="3200" b="0" strike="noStrike" spc="-1">
              <a:latin typeface="Arial"/>
            </a:endParaRPr>
          </a:p>
        </p:txBody>
      </p:sp>
    </p:spTree>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504000" y="226080"/>
            <a:ext cx="9072000" cy="946440"/>
          </a:xfrm>
          <a:prstGeom prst="rect">
            <a:avLst/>
          </a:prstGeom>
        </p:spPr>
        <p:txBody>
          <a:bodyPr lIns="0" tIns="0" rIns="0" bIns="0" anchor="ctr">
            <a:noAutofit/>
          </a:bodyPr>
          <a:lstStyle/>
          <a:p>
            <a:pPr algn="ctr"/>
            <a:endParaRPr lang="en-US" sz="4400" b="0" strike="noStrike" spc="-1">
              <a:latin typeface="Arial"/>
            </a:endParaRPr>
          </a:p>
        </p:txBody>
      </p:sp>
    </p:spTree>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8" name="PlaceHolder 1"/>
          <p:cNvSpPr>
            <a:spLocks noGrp="1"/>
          </p:cNvSpPr>
          <p:nvPr>
            <p:ph type="subTitle"/>
          </p:nvPr>
        </p:nvSpPr>
        <p:spPr>
          <a:xfrm>
            <a:off x="504000" y="226080"/>
            <a:ext cx="9072000" cy="438840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504000" y="226080"/>
            <a:ext cx="9072000" cy="946440"/>
          </a:xfrm>
          <a:prstGeom prst="rect">
            <a:avLst/>
          </a:prstGeom>
        </p:spPr>
        <p:txBody>
          <a:bodyPr lIns="0" tIns="0" rIns="0" bIns="0" anchor="ctr">
            <a:noAutofit/>
          </a:bodyPr>
          <a:lstStyle/>
          <a:p>
            <a:pPr algn="ctr"/>
            <a:endParaRPr lang="en-US" sz="4400" b="0" strike="noStrike" spc="-1">
              <a:latin typeface="Arial"/>
            </a:endParaRPr>
          </a:p>
        </p:txBody>
      </p:sp>
      <p:sp>
        <p:nvSpPr>
          <p:cNvPr id="50"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en-US" sz="3200" b="0" strike="noStrike" spc="-1">
              <a:latin typeface="Arial"/>
            </a:endParaRPr>
          </a:p>
        </p:txBody>
      </p:sp>
      <p:sp>
        <p:nvSpPr>
          <p:cNvPr id="51" name="PlaceHolder 3"/>
          <p:cNvSpPr>
            <a:spLocks noGrp="1"/>
          </p:cNvSpPr>
          <p:nvPr>
            <p:ph type="body"/>
          </p:nvPr>
        </p:nvSpPr>
        <p:spPr>
          <a:xfrm>
            <a:off x="5152680" y="1326600"/>
            <a:ext cx="4426920" cy="3288600"/>
          </a:xfrm>
          <a:prstGeom prst="rect">
            <a:avLst/>
          </a:prstGeom>
        </p:spPr>
        <p:txBody>
          <a:bodyPr lIns="0" tIns="0" rIns="0" bIns="0">
            <a:normAutofit/>
          </a:bodyPr>
          <a:lstStyle/>
          <a:p>
            <a:endParaRPr lang="en-US" sz="3200" b="0" strike="noStrike" spc="-1">
              <a:latin typeface="Arial"/>
            </a:endParaRPr>
          </a:p>
        </p:txBody>
      </p:sp>
      <p:sp>
        <p:nvSpPr>
          <p:cNvPr id="52" name="PlaceHolder 4"/>
          <p:cNvSpPr>
            <a:spLocks noGrp="1"/>
          </p:cNvSpPr>
          <p:nvPr>
            <p:ph type="body"/>
          </p:nvPr>
        </p:nvSpPr>
        <p:spPr>
          <a:xfrm>
            <a:off x="504000" y="3044520"/>
            <a:ext cx="442692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504000" y="226080"/>
            <a:ext cx="9072000" cy="946440"/>
          </a:xfrm>
          <a:prstGeom prst="rect">
            <a:avLst/>
          </a:prstGeom>
        </p:spPr>
        <p:txBody>
          <a:bodyPr lIns="0" tIns="0" rIns="0" bIns="0" anchor="ctr">
            <a:noAutofit/>
          </a:bodyPr>
          <a:lstStyle/>
          <a:p>
            <a:pPr algn="ctr"/>
            <a:endParaRPr lang="en-US" sz="4400" b="0" strike="noStrike" spc="-1">
              <a:latin typeface="Arial"/>
            </a:endParaRPr>
          </a:p>
        </p:txBody>
      </p:sp>
      <p:sp>
        <p:nvSpPr>
          <p:cNvPr id="3" name="PlaceHolder 2"/>
          <p:cNvSpPr>
            <a:spLocks noGrp="1"/>
          </p:cNvSpPr>
          <p:nvPr>
            <p:ph type="subTitle"/>
          </p:nvPr>
        </p:nvSpPr>
        <p:spPr>
          <a:xfrm>
            <a:off x="504000" y="1326600"/>
            <a:ext cx="9072000" cy="328860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504000" y="226080"/>
            <a:ext cx="9072000" cy="946440"/>
          </a:xfrm>
          <a:prstGeom prst="rect">
            <a:avLst/>
          </a:prstGeom>
        </p:spPr>
        <p:txBody>
          <a:bodyPr lIns="0" tIns="0" rIns="0" bIns="0" anchor="ctr">
            <a:noAutofit/>
          </a:bodyPr>
          <a:lstStyle/>
          <a:p>
            <a:pPr algn="ctr"/>
            <a:endParaRPr lang="en-US" sz="4400" b="0" strike="noStrike" spc="-1">
              <a:latin typeface="Arial"/>
            </a:endParaRPr>
          </a:p>
        </p:txBody>
      </p:sp>
      <p:sp>
        <p:nvSpPr>
          <p:cNvPr id="54" name="PlaceHolder 2"/>
          <p:cNvSpPr>
            <a:spLocks noGrp="1"/>
          </p:cNvSpPr>
          <p:nvPr>
            <p:ph type="body"/>
          </p:nvPr>
        </p:nvSpPr>
        <p:spPr>
          <a:xfrm>
            <a:off x="504000" y="1326600"/>
            <a:ext cx="4426920" cy="3288600"/>
          </a:xfrm>
          <a:prstGeom prst="rect">
            <a:avLst/>
          </a:prstGeom>
        </p:spPr>
        <p:txBody>
          <a:bodyPr lIns="0" tIns="0" rIns="0" bIns="0">
            <a:normAutofit/>
          </a:bodyPr>
          <a:lstStyle/>
          <a:p>
            <a:endParaRPr lang="en-US" sz="3200" b="0" strike="noStrike" spc="-1">
              <a:latin typeface="Arial"/>
            </a:endParaRPr>
          </a:p>
        </p:txBody>
      </p:sp>
      <p:sp>
        <p:nvSpPr>
          <p:cNvPr id="55"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en-US" sz="3200" b="0" strike="noStrike" spc="-1">
              <a:latin typeface="Arial"/>
            </a:endParaRPr>
          </a:p>
        </p:txBody>
      </p:sp>
      <p:sp>
        <p:nvSpPr>
          <p:cNvPr id="56" name="PlaceHolder 4"/>
          <p:cNvSpPr>
            <a:spLocks noGrp="1"/>
          </p:cNvSpPr>
          <p:nvPr>
            <p:ph type="body"/>
          </p:nvPr>
        </p:nvSpPr>
        <p:spPr>
          <a:xfrm>
            <a:off x="5152680" y="3044520"/>
            <a:ext cx="442692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504000" y="226080"/>
            <a:ext cx="9072000" cy="946440"/>
          </a:xfrm>
          <a:prstGeom prst="rect">
            <a:avLst/>
          </a:prstGeom>
        </p:spPr>
        <p:txBody>
          <a:bodyPr lIns="0" tIns="0" rIns="0" bIns="0" anchor="ctr">
            <a:noAutofit/>
          </a:bodyPr>
          <a:lstStyle/>
          <a:p>
            <a:pPr algn="ctr"/>
            <a:endParaRPr lang="en-US" sz="4400" b="0" strike="noStrike" spc="-1">
              <a:latin typeface="Arial"/>
            </a:endParaRPr>
          </a:p>
        </p:txBody>
      </p:sp>
      <p:sp>
        <p:nvSpPr>
          <p:cNvPr id="58"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en-US" sz="3200" b="0" strike="noStrike" spc="-1">
              <a:latin typeface="Arial"/>
            </a:endParaRPr>
          </a:p>
        </p:txBody>
      </p:sp>
      <p:sp>
        <p:nvSpPr>
          <p:cNvPr id="59"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en-US" sz="3200" b="0" strike="noStrike" spc="-1">
              <a:latin typeface="Arial"/>
            </a:endParaRPr>
          </a:p>
        </p:txBody>
      </p:sp>
      <p:sp>
        <p:nvSpPr>
          <p:cNvPr id="60" name="PlaceHolder 4"/>
          <p:cNvSpPr>
            <a:spLocks noGrp="1"/>
          </p:cNvSpPr>
          <p:nvPr>
            <p:ph type="body"/>
          </p:nvPr>
        </p:nvSpPr>
        <p:spPr>
          <a:xfrm>
            <a:off x="504000" y="3044520"/>
            <a:ext cx="907200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504000" y="226080"/>
            <a:ext cx="9072000" cy="946440"/>
          </a:xfrm>
          <a:prstGeom prst="rect">
            <a:avLst/>
          </a:prstGeom>
        </p:spPr>
        <p:txBody>
          <a:bodyPr lIns="0" tIns="0" rIns="0" bIns="0" anchor="ctr">
            <a:noAutofit/>
          </a:bodyPr>
          <a:lstStyle/>
          <a:p>
            <a:pPr algn="ctr"/>
            <a:endParaRPr lang="en-US" sz="4400" b="0" strike="noStrike" spc="-1">
              <a:latin typeface="Arial"/>
            </a:endParaRPr>
          </a:p>
        </p:txBody>
      </p:sp>
      <p:sp>
        <p:nvSpPr>
          <p:cNvPr id="62" name="PlaceHolder 2"/>
          <p:cNvSpPr>
            <a:spLocks noGrp="1"/>
          </p:cNvSpPr>
          <p:nvPr>
            <p:ph type="body"/>
          </p:nvPr>
        </p:nvSpPr>
        <p:spPr>
          <a:xfrm>
            <a:off x="504000" y="1326600"/>
            <a:ext cx="9072000" cy="1568520"/>
          </a:xfrm>
          <a:prstGeom prst="rect">
            <a:avLst/>
          </a:prstGeom>
        </p:spPr>
        <p:txBody>
          <a:bodyPr lIns="0" tIns="0" rIns="0" bIns="0">
            <a:normAutofit/>
          </a:bodyPr>
          <a:lstStyle/>
          <a:p>
            <a:endParaRPr lang="en-US" sz="3200" b="0" strike="noStrike" spc="-1">
              <a:latin typeface="Arial"/>
            </a:endParaRPr>
          </a:p>
        </p:txBody>
      </p:sp>
      <p:sp>
        <p:nvSpPr>
          <p:cNvPr id="63" name="PlaceHolder 3"/>
          <p:cNvSpPr>
            <a:spLocks noGrp="1"/>
          </p:cNvSpPr>
          <p:nvPr>
            <p:ph type="body"/>
          </p:nvPr>
        </p:nvSpPr>
        <p:spPr>
          <a:xfrm>
            <a:off x="504000" y="3044520"/>
            <a:ext cx="907200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504000" y="226080"/>
            <a:ext cx="9072000" cy="946440"/>
          </a:xfrm>
          <a:prstGeom prst="rect">
            <a:avLst/>
          </a:prstGeom>
        </p:spPr>
        <p:txBody>
          <a:bodyPr lIns="0" tIns="0" rIns="0" bIns="0" anchor="ctr">
            <a:noAutofit/>
          </a:bodyPr>
          <a:lstStyle/>
          <a:p>
            <a:pPr algn="ctr"/>
            <a:endParaRPr lang="en-US" sz="4400" b="0" strike="noStrike" spc="-1">
              <a:latin typeface="Arial"/>
            </a:endParaRPr>
          </a:p>
        </p:txBody>
      </p:sp>
      <p:sp>
        <p:nvSpPr>
          <p:cNvPr id="65"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en-US" sz="3200" b="0" strike="noStrike" spc="-1">
              <a:latin typeface="Arial"/>
            </a:endParaRPr>
          </a:p>
        </p:txBody>
      </p:sp>
      <p:sp>
        <p:nvSpPr>
          <p:cNvPr id="66"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en-US" sz="3200" b="0" strike="noStrike" spc="-1">
              <a:latin typeface="Arial"/>
            </a:endParaRPr>
          </a:p>
        </p:txBody>
      </p:sp>
      <p:sp>
        <p:nvSpPr>
          <p:cNvPr id="67" name="PlaceHolder 4"/>
          <p:cNvSpPr>
            <a:spLocks noGrp="1"/>
          </p:cNvSpPr>
          <p:nvPr>
            <p:ph type="body"/>
          </p:nvPr>
        </p:nvSpPr>
        <p:spPr>
          <a:xfrm>
            <a:off x="504000" y="3044520"/>
            <a:ext cx="4426920" cy="1568520"/>
          </a:xfrm>
          <a:prstGeom prst="rect">
            <a:avLst/>
          </a:prstGeom>
        </p:spPr>
        <p:txBody>
          <a:bodyPr lIns="0" tIns="0" rIns="0" bIns="0">
            <a:normAutofit/>
          </a:bodyPr>
          <a:lstStyle/>
          <a:p>
            <a:endParaRPr lang="en-US" sz="3200" b="0" strike="noStrike" spc="-1">
              <a:latin typeface="Arial"/>
            </a:endParaRPr>
          </a:p>
        </p:txBody>
      </p:sp>
      <p:sp>
        <p:nvSpPr>
          <p:cNvPr id="68" name="PlaceHolder 5"/>
          <p:cNvSpPr>
            <a:spLocks noGrp="1"/>
          </p:cNvSpPr>
          <p:nvPr>
            <p:ph type="body"/>
          </p:nvPr>
        </p:nvSpPr>
        <p:spPr>
          <a:xfrm>
            <a:off x="5152680" y="3044520"/>
            <a:ext cx="442692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504000" y="226080"/>
            <a:ext cx="9072000" cy="946440"/>
          </a:xfrm>
          <a:prstGeom prst="rect">
            <a:avLst/>
          </a:prstGeom>
        </p:spPr>
        <p:txBody>
          <a:bodyPr lIns="0" tIns="0" rIns="0" bIns="0" anchor="ctr">
            <a:noAutofit/>
          </a:bodyPr>
          <a:lstStyle/>
          <a:p>
            <a:pPr algn="ctr"/>
            <a:endParaRPr lang="en-US" sz="4400" b="0" strike="noStrike" spc="-1">
              <a:latin typeface="Arial"/>
            </a:endParaRPr>
          </a:p>
        </p:txBody>
      </p:sp>
      <p:sp>
        <p:nvSpPr>
          <p:cNvPr id="70" name="PlaceHolder 2"/>
          <p:cNvSpPr>
            <a:spLocks noGrp="1"/>
          </p:cNvSpPr>
          <p:nvPr>
            <p:ph type="body"/>
          </p:nvPr>
        </p:nvSpPr>
        <p:spPr>
          <a:xfrm>
            <a:off x="504000" y="1326600"/>
            <a:ext cx="2921040" cy="1568520"/>
          </a:xfrm>
          <a:prstGeom prst="rect">
            <a:avLst/>
          </a:prstGeom>
        </p:spPr>
        <p:txBody>
          <a:bodyPr lIns="0" tIns="0" rIns="0" bIns="0">
            <a:normAutofit/>
          </a:bodyPr>
          <a:lstStyle/>
          <a:p>
            <a:endParaRPr lang="en-US" sz="3200" b="0" strike="noStrike" spc="-1">
              <a:latin typeface="Arial"/>
            </a:endParaRPr>
          </a:p>
        </p:txBody>
      </p:sp>
      <p:sp>
        <p:nvSpPr>
          <p:cNvPr id="71" name="PlaceHolder 3"/>
          <p:cNvSpPr>
            <a:spLocks noGrp="1"/>
          </p:cNvSpPr>
          <p:nvPr>
            <p:ph type="body"/>
          </p:nvPr>
        </p:nvSpPr>
        <p:spPr>
          <a:xfrm>
            <a:off x="3571560" y="1326600"/>
            <a:ext cx="2921040" cy="1568520"/>
          </a:xfrm>
          <a:prstGeom prst="rect">
            <a:avLst/>
          </a:prstGeom>
        </p:spPr>
        <p:txBody>
          <a:bodyPr lIns="0" tIns="0" rIns="0" bIns="0">
            <a:normAutofit/>
          </a:bodyPr>
          <a:lstStyle/>
          <a:p>
            <a:endParaRPr lang="en-US" sz="3200" b="0" strike="noStrike" spc="-1">
              <a:latin typeface="Arial"/>
            </a:endParaRPr>
          </a:p>
        </p:txBody>
      </p:sp>
      <p:sp>
        <p:nvSpPr>
          <p:cNvPr id="72" name="PlaceHolder 4"/>
          <p:cNvSpPr>
            <a:spLocks noGrp="1"/>
          </p:cNvSpPr>
          <p:nvPr>
            <p:ph type="body"/>
          </p:nvPr>
        </p:nvSpPr>
        <p:spPr>
          <a:xfrm>
            <a:off x="6639120" y="1326600"/>
            <a:ext cx="2921040" cy="1568520"/>
          </a:xfrm>
          <a:prstGeom prst="rect">
            <a:avLst/>
          </a:prstGeom>
        </p:spPr>
        <p:txBody>
          <a:bodyPr lIns="0" tIns="0" rIns="0" bIns="0">
            <a:normAutofit/>
          </a:bodyPr>
          <a:lstStyle/>
          <a:p>
            <a:endParaRPr lang="en-US" sz="3200" b="0" strike="noStrike" spc="-1">
              <a:latin typeface="Arial"/>
            </a:endParaRPr>
          </a:p>
        </p:txBody>
      </p:sp>
      <p:sp>
        <p:nvSpPr>
          <p:cNvPr id="73" name="PlaceHolder 5"/>
          <p:cNvSpPr>
            <a:spLocks noGrp="1"/>
          </p:cNvSpPr>
          <p:nvPr>
            <p:ph type="body"/>
          </p:nvPr>
        </p:nvSpPr>
        <p:spPr>
          <a:xfrm>
            <a:off x="504000" y="3044520"/>
            <a:ext cx="2921040" cy="1568520"/>
          </a:xfrm>
          <a:prstGeom prst="rect">
            <a:avLst/>
          </a:prstGeom>
        </p:spPr>
        <p:txBody>
          <a:bodyPr lIns="0" tIns="0" rIns="0" bIns="0">
            <a:normAutofit/>
          </a:bodyPr>
          <a:lstStyle/>
          <a:p>
            <a:endParaRPr lang="en-US" sz="3200" b="0" strike="noStrike" spc="-1">
              <a:latin typeface="Arial"/>
            </a:endParaRPr>
          </a:p>
        </p:txBody>
      </p:sp>
      <p:sp>
        <p:nvSpPr>
          <p:cNvPr id="74" name="PlaceHolder 6"/>
          <p:cNvSpPr>
            <a:spLocks noGrp="1"/>
          </p:cNvSpPr>
          <p:nvPr>
            <p:ph type="body"/>
          </p:nvPr>
        </p:nvSpPr>
        <p:spPr>
          <a:xfrm>
            <a:off x="3571560" y="3044520"/>
            <a:ext cx="2921040" cy="1568520"/>
          </a:xfrm>
          <a:prstGeom prst="rect">
            <a:avLst/>
          </a:prstGeom>
        </p:spPr>
        <p:txBody>
          <a:bodyPr lIns="0" tIns="0" rIns="0" bIns="0">
            <a:normAutofit/>
          </a:bodyPr>
          <a:lstStyle/>
          <a:p>
            <a:endParaRPr lang="en-US" sz="3200" b="0" strike="noStrike" spc="-1">
              <a:latin typeface="Arial"/>
            </a:endParaRPr>
          </a:p>
        </p:txBody>
      </p:sp>
      <p:sp>
        <p:nvSpPr>
          <p:cNvPr id="75" name="PlaceHolder 7"/>
          <p:cNvSpPr>
            <a:spLocks noGrp="1"/>
          </p:cNvSpPr>
          <p:nvPr>
            <p:ph type="body"/>
          </p:nvPr>
        </p:nvSpPr>
        <p:spPr>
          <a:xfrm>
            <a:off x="6639120" y="3044520"/>
            <a:ext cx="292104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60078" y="928028"/>
            <a:ext cx="7560469" cy="1974191"/>
          </a:xfrm>
        </p:spPr>
        <p:txBody>
          <a:bodyPr anchor="b"/>
          <a:lstStyle>
            <a:lvl1pPr algn="ctr">
              <a:defRPr sz="5000"/>
            </a:lvl1pPr>
          </a:lstStyle>
          <a:p>
            <a:r>
              <a:rPr lang="en-US"/>
              <a:t>Click to edit Master title style</a:t>
            </a:r>
          </a:p>
        </p:txBody>
      </p:sp>
      <p:sp>
        <p:nvSpPr>
          <p:cNvPr id="3" name="Subtitle 2"/>
          <p:cNvSpPr>
            <a:spLocks noGrp="1"/>
          </p:cNvSpPr>
          <p:nvPr>
            <p:ph type="subTitle" idx="1"/>
          </p:nvPr>
        </p:nvSpPr>
        <p:spPr>
          <a:xfrm>
            <a:off x="1260078" y="2978352"/>
            <a:ext cx="7560469" cy="1369070"/>
          </a:xfrm>
        </p:spPr>
        <p:txBody>
          <a:bodyPr/>
          <a:lstStyle>
            <a:lvl1pPr marL="0" indent="0" algn="ctr">
              <a:buNone/>
              <a:defRPr sz="2000"/>
            </a:lvl1pPr>
            <a:lvl2pPr marL="378013" indent="0" algn="ctr">
              <a:buNone/>
              <a:defRPr sz="1700"/>
            </a:lvl2pPr>
            <a:lvl3pPr marL="756026" indent="0" algn="ctr">
              <a:buNone/>
              <a:defRPr sz="1500"/>
            </a:lvl3pPr>
            <a:lvl4pPr marL="1134039" indent="0" algn="ctr">
              <a:buNone/>
              <a:defRPr sz="1300"/>
            </a:lvl4pPr>
            <a:lvl5pPr marL="1512052" indent="0" algn="ctr">
              <a:buNone/>
              <a:defRPr sz="1300"/>
            </a:lvl5pPr>
            <a:lvl6pPr marL="1890065" indent="0" algn="ctr">
              <a:buNone/>
              <a:defRPr sz="1300"/>
            </a:lvl6pPr>
            <a:lvl7pPr marL="2268078" indent="0" algn="ctr">
              <a:buNone/>
              <a:defRPr sz="1300"/>
            </a:lvl7pPr>
            <a:lvl8pPr marL="2646091" indent="0" algn="ctr">
              <a:buNone/>
              <a:defRPr sz="1300"/>
            </a:lvl8pPr>
            <a:lvl9pPr marL="3024104" indent="0" algn="ctr">
              <a:buNone/>
              <a:defRPr sz="13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8/20/2021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8/20/2021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7793" y="1413700"/>
            <a:ext cx="8694539" cy="2358791"/>
          </a:xfrm>
        </p:spPr>
        <p:txBody>
          <a:bodyPr anchor="b"/>
          <a:lstStyle>
            <a:lvl1pPr>
              <a:defRPr sz="5000"/>
            </a:lvl1pPr>
          </a:lstStyle>
          <a:p>
            <a:r>
              <a:rPr lang="en-US"/>
              <a:t>Click to edit Master title style</a:t>
            </a:r>
          </a:p>
        </p:txBody>
      </p:sp>
      <p:sp>
        <p:nvSpPr>
          <p:cNvPr id="3" name="Text Placeholder 2"/>
          <p:cNvSpPr>
            <a:spLocks noGrp="1"/>
          </p:cNvSpPr>
          <p:nvPr>
            <p:ph type="body" idx="1"/>
          </p:nvPr>
        </p:nvSpPr>
        <p:spPr>
          <a:xfrm>
            <a:off x="687793" y="3794807"/>
            <a:ext cx="8694539" cy="1240432"/>
          </a:xfrm>
        </p:spPr>
        <p:txBody>
          <a:bodyPr/>
          <a:lstStyle>
            <a:lvl1pPr marL="0" indent="0">
              <a:buNone/>
              <a:defRPr sz="2000">
                <a:solidFill>
                  <a:schemeClr val="tx1">
                    <a:tint val="75000"/>
                  </a:schemeClr>
                </a:solidFill>
              </a:defRPr>
            </a:lvl1pPr>
            <a:lvl2pPr marL="378013" indent="0">
              <a:buNone/>
              <a:defRPr sz="1700">
                <a:solidFill>
                  <a:schemeClr val="tx1">
                    <a:tint val="75000"/>
                  </a:schemeClr>
                </a:solidFill>
              </a:defRPr>
            </a:lvl2pPr>
            <a:lvl3pPr marL="756026" indent="0">
              <a:buNone/>
              <a:defRPr sz="1500">
                <a:solidFill>
                  <a:schemeClr val="tx1">
                    <a:tint val="75000"/>
                  </a:schemeClr>
                </a:solidFill>
              </a:defRPr>
            </a:lvl3pPr>
            <a:lvl4pPr marL="1134039" indent="0">
              <a:buNone/>
              <a:defRPr sz="1300">
                <a:solidFill>
                  <a:schemeClr val="tx1">
                    <a:tint val="75000"/>
                  </a:schemeClr>
                </a:solidFill>
              </a:defRPr>
            </a:lvl4pPr>
            <a:lvl5pPr marL="1512052" indent="0">
              <a:buNone/>
              <a:defRPr sz="1300">
                <a:solidFill>
                  <a:schemeClr val="tx1">
                    <a:tint val="75000"/>
                  </a:schemeClr>
                </a:solidFill>
              </a:defRPr>
            </a:lvl5pPr>
            <a:lvl6pPr marL="1890065" indent="0">
              <a:buNone/>
              <a:defRPr sz="1300">
                <a:solidFill>
                  <a:schemeClr val="tx1">
                    <a:tint val="75000"/>
                  </a:schemeClr>
                </a:solidFill>
              </a:defRPr>
            </a:lvl6pPr>
            <a:lvl7pPr marL="2268078" indent="0">
              <a:buNone/>
              <a:defRPr sz="1300">
                <a:solidFill>
                  <a:schemeClr val="tx1">
                    <a:tint val="75000"/>
                  </a:schemeClr>
                </a:solidFill>
              </a:defRPr>
            </a:lvl7pPr>
            <a:lvl8pPr marL="2646091" indent="0">
              <a:buNone/>
              <a:defRPr sz="1300">
                <a:solidFill>
                  <a:schemeClr val="tx1">
                    <a:tint val="75000"/>
                  </a:schemeClr>
                </a:solidFill>
              </a:defRPr>
            </a:lvl8pPr>
            <a:lvl9pPr marL="3024104" indent="0">
              <a:buNone/>
              <a:defRPr sz="13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8/20/2021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93043" y="1509521"/>
            <a:ext cx="4284266" cy="35979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03316" y="1509521"/>
            <a:ext cx="4284266" cy="35979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8/20/2021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4356" y="301905"/>
            <a:ext cx="8694539" cy="1096044"/>
          </a:xfrm>
        </p:spPr>
        <p:txBody>
          <a:bodyPr/>
          <a:lstStyle/>
          <a:p>
            <a:r>
              <a:rPr lang="en-US"/>
              <a:t>Click to edit Master title style</a:t>
            </a:r>
          </a:p>
        </p:txBody>
      </p:sp>
      <p:sp>
        <p:nvSpPr>
          <p:cNvPr id="3" name="Text Placeholder 2"/>
          <p:cNvSpPr>
            <a:spLocks noGrp="1"/>
          </p:cNvSpPr>
          <p:nvPr>
            <p:ph type="body" idx="1"/>
          </p:nvPr>
        </p:nvSpPr>
        <p:spPr>
          <a:xfrm>
            <a:off x="694357" y="1390073"/>
            <a:ext cx="4264576" cy="681253"/>
          </a:xfrm>
        </p:spPr>
        <p:txBody>
          <a:bodyPr anchor="b"/>
          <a:lstStyle>
            <a:lvl1pPr marL="0" indent="0">
              <a:buNone/>
              <a:defRPr sz="2000" b="1"/>
            </a:lvl1pPr>
            <a:lvl2pPr marL="378013" indent="0">
              <a:buNone/>
              <a:defRPr sz="1700" b="1"/>
            </a:lvl2pPr>
            <a:lvl3pPr marL="756026" indent="0">
              <a:buNone/>
              <a:defRPr sz="1500" b="1"/>
            </a:lvl3pPr>
            <a:lvl4pPr marL="1134039" indent="0">
              <a:buNone/>
              <a:defRPr sz="1300" b="1"/>
            </a:lvl4pPr>
            <a:lvl5pPr marL="1512052" indent="0">
              <a:buNone/>
              <a:defRPr sz="1300" b="1"/>
            </a:lvl5pPr>
            <a:lvl6pPr marL="1890065" indent="0">
              <a:buNone/>
              <a:defRPr sz="1300" b="1"/>
            </a:lvl6pPr>
            <a:lvl7pPr marL="2268078" indent="0">
              <a:buNone/>
              <a:defRPr sz="1300" b="1"/>
            </a:lvl7pPr>
            <a:lvl8pPr marL="2646091" indent="0">
              <a:buNone/>
              <a:defRPr sz="1300" b="1"/>
            </a:lvl8pPr>
            <a:lvl9pPr marL="3024104" indent="0">
              <a:buNone/>
              <a:defRPr sz="1300" b="1"/>
            </a:lvl9pPr>
          </a:lstStyle>
          <a:p>
            <a:pPr lvl="0"/>
            <a:r>
              <a:rPr lang="en-US"/>
              <a:t>Click to edit Master text styles</a:t>
            </a:r>
          </a:p>
        </p:txBody>
      </p:sp>
      <p:sp>
        <p:nvSpPr>
          <p:cNvPr id="4" name="Content Placeholder 3"/>
          <p:cNvSpPr>
            <a:spLocks noGrp="1"/>
          </p:cNvSpPr>
          <p:nvPr>
            <p:ph sz="half" idx="2"/>
          </p:nvPr>
        </p:nvSpPr>
        <p:spPr>
          <a:xfrm>
            <a:off x="694357" y="2071326"/>
            <a:ext cx="4264576" cy="30466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03316" y="1390073"/>
            <a:ext cx="4285579" cy="681253"/>
          </a:xfrm>
        </p:spPr>
        <p:txBody>
          <a:bodyPr anchor="b"/>
          <a:lstStyle>
            <a:lvl1pPr marL="0" indent="0">
              <a:buNone/>
              <a:defRPr sz="2000" b="1"/>
            </a:lvl1pPr>
            <a:lvl2pPr marL="378013" indent="0">
              <a:buNone/>
              <a:defRPr sz="1700" b="1"/>
            </a:lvl2pPr>
            <a:lvl3pPr marL="756026" indent="0">
              <a:buNone/>
              <a:defRPr sz="1500" b="1"/>
            </a:lvl3pPr>
            <a:lvl4pPr marL="1134039" indent="0">
              <a:buNone/>
              <a:defRPr sz="1300" b="1"/>
            </a:lvl4pPr>
            <a:lvl5pPr marL="1512052" indent="0">
              <a:buNone/>
              <a:defRPr sz="1300" b="1"/>
            </a:lvl5pPr>
            <a:lvl6pPr marL="1890065" indent="0">
              <a:buNone/>
              <a:defRPr sz="1300" b="1"/>
            </a:lvl6pPr>
            <a:lvl7pPr marL="2268078" indent="0">
              <a:buNone/>
              <a:defRPr sz="1300" b="1"/>
            </a:lvl7pPr>
            <a:lvl8pPr marL="2646091" indent="0">
              <a:buNone/>
              <a:defRPr sz="1300" b="1"/>
            </a:lvl8pPr>
            <a:lvl9pPr marL="3024104" indent="0">
              <a:buNone/>
              <a:defRPr sz="1300" b="1"/>
            </a:lvl9pPr>
          </a:lstStyle>
          <a:p>
            <a:pPr lvl="0"/>
            <a:r>
              <a:rPr lang="en-US"/>
              <a:t>Click to edit Master text styles</a:t>
            </a:r>
          </a:p>
        </p:txBody>
      </p:sp>
      <p:sp>
        <p:nvSpPr>
          <p:cNvPr id="6" name="Content Placeholder 5"/>
          <p:cNvSpPr>
            <a:spLocks noGrp="1"/>
          </p:cNvSpPr>
          <p:nvPr>
            <p:ph sz="quarter" idx="4"/>
          </p:nvPr>
        </p:nvSpPr>
        <p:spPr>
          <a:xfrm>
            <a:off x="5103316" y="2071326"/>
            <a:ext cx="4285579" cy="30466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8/20/2021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504000" y="226080"/>
            <a:ext cx="9072000" cy="946440"/>
          </a:xfrm>
          <a:prstGeom prst="rect">
            <a:avLst/>
          </a:prstGeom>
        </p:spPr>
        <p:txBody>
          <a:bodyPr lIns="0" tIns="0" rIns="0" bIns="0" anchor="ctr">
            <a:noAutofit/>
          </a:bodyPr>
          <a:lstStyle/>
          <a:p>
            <a:pPr algn="ctr"/>
            <a:endParaRPr lang="en-US" sz="4400" b="0" strike="noStrike" spc="-1">
              <a:latin typeface="Arial"/>
            </a:endParaRPr>
          </a:p>
        </p:txBody>
      </p:sp>
      <p:sp>
        <p:nvSpPr>
          <p:cNvPr id="5" name="PlaceHolder 2"/>
          <p:cNvSpPr>
            <a:spLocks noGrp="1"/>
          </p:cNvSpPr>
          <p:nvPr>
            <p:ph type="body"/>
          </p:nvPr>
        </p:nvSpPr>
        <p:spPr>
          <a:xfrm>
            <a:off x="504000" y="1326600"/>
            <a:ext cx="9072000" cy="3288600"/>
          </a:xfrm>
          <a:prstGeom prst="rect">
            <a:avLst/>
          </a:prstGeom>
        </p:spPr>
        <p:txBody>
          <a:bodyPr lIns="0" tIns="0" rIns="0" bIns="0">
            <a:normAutofit/>
          </a:bodyPr>
          <a:lstStyle/>
          <a:p>
            <a:endParaRPr lang="en-US" sz="3200" b="0" strike="noStrike" spc="-1">
              <a:latin typeface="Arial"/>
            </a:endParaRPr>
          </a:p>
        </p:txBody>
      </p:sp>
    </p:spTree>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8/20/2021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8/20/2021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4356" y="378037"/>
            <a:ext cx="3251264" cy="1323128"/>
          </a:xfrm>
        </p:spPr>
        <p:txBody>
          <a:bodyPr anchor="b"/>
          <a:lstStyle>
            <a:lvl1pPr>
              <a:defRPr sz="2600"/>
            </a:lvl1pPr>
          </a:lstStyle>
          <a:p>
            <a:r>
              <a:rPr lang="en-US"/>
              <a:t>Click to edit Master title style</a:t>
            </a:r>
          </a:p>
        </p:txBody>
      </p:sp>
      <p:sp>
        <p:nvSpPr>
          <p:cNvPr id="3" name="Content Placeholder 2"/>
          <p:cNvSpPr>
            <a:spLocks noGrp="1"/>
          </p:cNvSpPr>
          <p:nvPr>
            <p:ph idx="1"/>
          </p:nvPr>
        </p:nvSpPr>
        <p:spPr>
          <a:xfrm>
            <a:off x="4285579" y="816455"/>
            <a:ext cx="5103316" cy="4029766"/>
          </a:xfrm>
        </p:spPr>
        <p:txBody>
          <a:bodyPr/>
          <a:lstStyle>
            <a:lvl1pPr>
              <a:defRPr sz="2600"/>
            </a:lvl1pPr>
            <a:lvl2pPr>
              <a:defRPr sz="23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94356" y="1701165"/>
            <a:ext cx="3251264" cy="3151619"/>
          </a:xfrm>
        </p:spPr>
        <p:txBody>
          <a:bodyPr/>
          <a:lstStyle>
            <a:lvl1pPr marL="0" indent="0">
              <a:buNone/>
              <a:defRPr sz="1300"/>
            </a:lvl1pPr>
            <a:lvl2pPr marL="378013" indent="0">
              <a:buNone/>
              <a:defRPr sz="1200"/>
            </a:lvl2pPr>
            <a:lvl3pPr marL="756026" indent="0">
              <a:buNone/>
              <a:defRPr sz="1000"/>
            </a:lvl3pPr>
            <a:lvl4pPr marL="1134039" indent="0">
              <a:buNone/>
              <a:defRPr sz="800"/>
            </a:lvl4pPr>
            <a:lvl5pPr marL="1512052" indent="0">
              <a:buNone/>
              <a:defRPr sz="800"/>
            </a:lvl5pPr>
            <a:lvl6pPr marL="1890065" indent="0">
              <a:buNone/>
              <a:defRPr sz="800"/>
            </a:lvl6pPr>
            <a:lvl7pPr marL="2268078" indent="0">
              <a:buNone/>
              <a:defRPr sz="800"/>
            </a:lvl7pPr>
            <a:lvl8pPr marL="2646091" indent="0">
              <a:buNone/>
              <a:defRPr sz="800"/>
            </a:lvl8pPr>
            <a:lvl9pPr marL="3024104"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8/20/2021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4356" y="378037"/>
            <a:ext cx="3251264" cy="1323128"/>
          </a:xfrm>
        </p:spPr>
        <p:txBody>
          <a:bodyPr anchor="b"/>
          <a:lstStyle>
            <a:lvl1pPr>
              <a:defRPr sz="2600"/>
            </a:lvl1pPr>
          </a:lstStyle>
          <a:p>
            <a:r>
              <a:rPr lang="en-US"/>
              <a:t>Click to edit Master title style</a:t>
            </a:r>
          </a:p>
        </p:txBody>
      </p:sp>
      <p:sp>
        <p:nvSpPr>
          <p:cNvPr id="3" name="Picture Placeholder 2"/>
          <p:cNvSpPr>
            <a:spLocks noGrp="1" noChangeAspect="1"/>
          </p:cNvSpPr>
          <p:nvPr>
            <p:ph type="pic" idx="1"/>
          </p:nvPr>
        </p:nvSpPr>
        <p:spPr>
          <a:xfrm>
            <a:off x="4285579" y="816455"/>
            <a:ext cx="5103316" cy="4029766"/>
          </a:xfrm>
        </p:spPr>
        <p:txBody>
          <a:bodyPr anchor="t"/>
          <a:lstStyle>
            <a:lvl1pPr marL="0" indent="0">
              <a:buNone/>
              <a:defRPr sz="2600"/>
            </a:lvl1pPr>
            <a:lvl2pPr marL="378013" indent="0">
              <a:buNone/>
              <a:defRPr sz="2300"/>
            </a:lvl2pPr>
            <a:lvl3pPr marL="756026" indent="0">
              <a:buNone/>
              <a:defRPr sz="2000"/>
            </a:lvl3pPr>
            <a:lvl4pPr marL="1134039" indent="0">
              <a:buNone/>
              <a:defRPr sz="1700"/>
            </a:lvl4pPr>
            <a:lvl5pPr marL="1512052" indent="0">
              <a:buNone/>
              <a:defRPr sz="1700"/>
            </a:lvl5pPr>
            <a:lvl6pPr marL="1890065" indent="0">
              <a:buNone/>
              <a:defRPr sz="1700"/>
            </a:lvl6pPr>
            <a:lvl7pPr marL="2268078" indent="0">
              <a:buNone/>
              <a:defRPr sz="1700"/>
            </a:lvl7pPr>
            <a:lvl8pPr marL="2646091" indent="0">
              <a:buNone/>
              <a:defRPr sz="1700"/>
            </a:lvl8pPr>
            <a:lvl9pPr marL="3024104" indent="0">
              <a:buNone/>
              <a:defRPr sz="1700"/>
            </a:lvl9pPr>
          </a:lstStyle>
          <a:p>
            <a:r>
              <a:rPr lang="en-US"/>
              <a:t>Click icon to add picture</a:t>
            </a:r>
          </a:p>
        </p:txBody>
      </p:sp>
      <p:sp>
        <p:nvSpPr>
          <p:cNvPr id="4" name="Text Placeholder 3"/>
          <p:cNvSpPr>
            <a:spLocks noGrp="1"/>
          </p:cNvSpPr>
          <p:nvPr>
            <p:ph type="body" sz="half" idx="2"/>
          </p:nvPr>
        </p:nvSpPr>
        <p:spPr>
          <a:xfrm>
            <a:off x="694356" y="1701165"/>
            <a:ext cx="3251264" cy="3151619"/>
          </a:xfrm>
        </p:spPr>
        <p:txBody>
          <a:bodyPr/>
          <a:lstStyle>
            <a:lvl1pPr marL="0" indent="0">
              <a:buNone/>
              <a:defRPr sz="1300"/>
            </a:lvl1pPr>
            <a:lvl2pPr marL="378013" indent="0">
              <a:buNone/>
              <a:defRPr sz="1200"/>
            </a:lvl2pPr>
            <a:lvl3pPr marL="756026" indent="0">
              <a:buNone/>
              <a:defRPr sz="1000"/>
            </a:lvl3pPr>
            <a:lvl4pPr marL="1134039" indent="0">
              <a:buNone/>
              <a:defRPr sz="800"/>
            </a:lvl4pPr>
            <a:lvl5pPr marL="1512052" indent="0">
              <a:buNone/>
              <a:defRPr sz="800"/>
            </a:lvl5pPr>
            <a:lvl6pPr marL="1890065" indent="0">
              <a:buNone/>
              <a:defRPr sz="800"/>
            </a:lvl6pPr>
            <a:lvl7pPr marL="2268078" indent="0">
              <a:buNone/>
              <a:defRPr sz="800"/>
            </a:lvl7pPr>
            <a:lvl8pPr marL="2646091" indent="0">
              <a:buNone/>
              <a:defRPr sz="800"/>
            </a:lvl8pPr>
            <a:lvl9pPr marL="3024104"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8/20/2021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8/20/2021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13947" y="301904"/>
            <a:ext cx="2173635" cy="480552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93043" y="301904"/>
            <a:ext cx="6394896" cy="48055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8/20/2021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1" name="PlaceHolder 1"/>
          <p:cNvSpPr>
            <a:spLocks noGrp="1"/>
          </p:cNvSpPr>
          <p:nvPr>
            <p:ph type="title"/>
          </p:nvPr>
        </p:nvSpPr>
        <p:spPr>
          <a:xfrm>
            <a:off x="504000" y="226080"/>
            <a:ext cx="9072000" cy="946440"/>
          </a:xfrm>
          <a:prstGeom prst="rect">
            <a:avLst/>
          </a:prstGeom>
        </p:spPr>
        <p:txBody>
          <a:bodyPr lIns="0" tIns="0" rIns="0" bIns="0" anchor="ctr">
            <a:noAutofit/>
          </a:bodyPr>
          <a:lstStyle/>
          <a:p>
            <a:endParaRPr lang="en-US" sz="1800" b="0" strike="noStrike" spc="-1">
              <a:solidFill>
                <a:srgbClr val="000000"/>
              </a:solidFill>
              <a:latin typeface="Arial"/>
            </a:endParaRPr>
          </a:p>
        </p:txBody>
      </p:sp>
      <p:sp>
        <p:nvSpPr>
          <p:cNvPr id="82" name="PlaceHolder 2"/>
          <p:cNvSpPr>
            <a:spLocks noGrp="1"/>
          </p:cNvSpPr>
          <p:nvPr>
            <p:ph type="subTitle"/>
          </p:nvPr>
        </p:nvSpPr>
        <p:spPr>
          <a:xfrm>
            <a:off x="504000" y="1326600"/>
            <a:ext cx="9072000" cy="328860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3" name="PlaceHolder 1"/>
          <p:cNvSpPr>
            <a:spLocks noGrp="1"/>
          </p:cNvSpPr>
          <p:nvPr>
            <p:ph type="title"/>
          </p:nvPr>
        </p:nvSpPr>
        <p:spPr>
          <a:xfrm>
            <a:off x="504000" y="226080"/>
            <a:ext cx="9072000" cy="946440"/>
          </a:xfrm>
          <a:prstGeom prst="rect">
            <a:avLst/>
          </a:prstGeom>
        </p:spPr>
        <p:txBody>
          <a:bodyPr lIns="0" tIns="0" rIns="0" bIns="0" anchor="ctr">
            <a:noAutofit/>
          </a:bodyPr>
          <a:lstStyle/>
          <a:p>
            <a:endParaRPr lang="en-US" sz="1800" b="0" strike="noStrike" spc="-1">
              <a:solidFill>
                <a:srgbClr val="000000"/>
              </a:solidFill>
              <a:latin typeface="Arial"/>
            </a:endParaRPr>
          </a:p>
        </p:txBody>
      </p:sp>
      <p:sp>
        <p:nvSpPr>
          <p:cNvPr id="84" name="PlaceHolder 2"/>
          <p:cNvSpPr>
            <a:spLocks noGrp="1"/>
          </p:cNvSpPr>
          <p:nvPr>
            <p:ph type="body"/>
          </p:nvPr>
        </p:nvSpPr>
        <p:spPr>
          <a:xfrm>
            <a:off x="504000" y="1326600"/>
            <a:ext cx="9072000" cy="328860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5" name="PlaceHolder 1"/>
          <p:cNvSpPr>
            <a:spLocks noGrp="1"/>
          </p:cNvSpPr>
          <p:nvPr>
            <p:ph type="title"/>
          </p:nvPr>
        </p:nvSpPr>
        <p:spPr>
          <a:xfrm>
            <a:off x="504000" y="226080"/>
            <a:ext cx="9072000" cy="946440"/>
          </a:xfrm>
          <a:prstGeom prst="rect">
            <a:avLst/>
          </a:prstGeom>
        </p:spPr>
        <p:txBody>
          <a:bodyPr lIns="0" tIns="0" rIns="0" bIns="0" anchor="ctr">
            <a:noAutofit/>
          </a:bodyPr>
          <a:lstStyle/>
          <a:p>
            <a:endParaRPr lang="en-US" sz="1800" b="0" strike="noStrike" spc="-1">
              <a:solidFill>
                <a:srgbClr val="000000"/>
              </a:solidFill>
              <a:latin typeface="Arial"/>
            </a:endParaRPr>
          </a:p>
        </p:txBody>
      </p:sp>
      <p:sp>
        <p:nvSpPr>
          <p:cNvPr id="86" name="PlaceHolder 2"/>
          <p:cNvSpPr>
            <a:spLocks noGrp="1"/>
          </p:cNvSpPr>
          <p:nvPr>
            <p:ph type="body"/>
          </p:nvPr>
        </p:nvSpPr>
        <p:spPr>
          <a:xfrm>
            <a:off x="504000" y="1326600"/>
            <a:ext cx="4426920" cy="328860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87" name="PlaceHolder 3"/>
          <p:cNvSpPr>
            <a:spLocks noGrp="1"/>
          </p:cNvSpPr>
          <p:nvPr>
            <p:ph type="body"/>
          </p:nvPr>
        </p:nvSpPr>
        <p:spPr>
          <a:xfrm>
            <a:off x="5152680" y="1326600"/>
            <a:ext cx="4426920" cy="328860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504000" y="226080"/>
            <a:ext cx="9072000" cy="946440"/>
          </a:xfrm>
          <a:prstGeom prst="rect">
            <a:avLst/>
          </a:prstGeom>
        </p:spPr>
        <p:txBody>
          <a:bodyPr lIns="0" tIns="0" rIns="0" bIns="0" anchor="ctr">
            <a:noAutofit/>
          </a:bodyPr>
          <a:lstStyle/>
          <a:p>
            <a:pPr algn="ctr"/>
            <a:endParaRPr lang="en-US" sz="4400" b="0" strike="noStrike" spc="-1">
              <a:latin typeface="Arial"/>
            </a:endParaRPr>
          </a:p>
        </p:txBody>
      </p:sp>
      <p:sp>
        <p:nvSpPr>
          <p:cNvPr id="7" name="PlaceHolder 2"/>
          <p:cNvSpPr>
            <a:spLocks noGrp="1"/>
          </p:cNvSpPr>
          <p:nvPr>
            <p:ph type="body"/>
          </p:nvPr>
        </p:nvSpPr>
        <p:spPr>
          <a:xfrm>
            <a:off x="504000" y="1326600"/>
            <a:ext cx="4426920" cy="3288600"/>
          </a:xfrm>
          <a:prstGeom prst="rect">
            <a:avLst/>
          </a:prstGeom>
        </p:spPr>
        <p:txBody>
          <a:bodyPr lIns="0" tIns="0" rIns="0" bIns="0">
            <a:normAutofit/>
          </a:bodyPr>
          <a:lstStyle/>
          <a:p>
            <a:endParaRPr lang="en-US" sz="3200" b="0" strike="noStrike" spc="-1">
              <a:latin typeface="Arial"/>
            </a:endParaRPr>
          </a:p>
        </p:txBody>
      </p:sp>
      <p:sp>
        <p:nvSpPr>
          <p:cNvPr id="8" name="PlaceHolder 3"/>
          <p:cNvSpPr>
            <a:spLocks noGrp="1"/>
          </p:cNvSpPr>
          <p:nvPr>
            <p:ph type="body"/>
          </p:nvPr>
        </p:nvSpPr>
        <p:spPr>
          <a:xfrm>
            <a:off x="5152680" y="1326600"/>
            <a:ext cx="4426920" cy="3288600"/>
          </a:xfrm>
          <a:prstGeom prst="rect">
            <a:avLst/>
          </a:prstGeom>
        </p:spPr>
        <p:txBody>
          <a:bodyPr lIns="0" tIns="0" rIns="0" bIns="0">
            <a:normAutofit/>
          </a:bodyPr>
          <a:lstStyle/>
          <a:p>
            <a:endParaRPr lang="en-US" sz="3200" b="0" strike="noStrike" spc="-1">
              <a:latin typeface="Arial"/>
            </a:endParaRPr>
          </a:p>
        </p:txBody>
      </p:sp>
    </p:spTree>
  </p:cSld>
  <p:clrMapOvr>
    <a:masterClrMapping/>
  </p:clrMapOvr>
  <p:hf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8" name="PlaceHolder 1"/>
          <p:cNvSpPr>
            <a:spLocks noGrp="1"/>
          </p:cNvSpPr>
          <p:nvPr>
            <p:ph type="title"/>
          </p:nvPr>
        </p:nvSpPr>
        <p:spPr>
          <a:xfrm>
            <a:off x="504000" y="226080"/>
            <a:ext cx="9072000" cy="946440"/>
          </a:xfrm>
          <a:prstGeom prst="rect">
            <a:avLst/>
          </a:prstGeom>
        </p:spPr>
        <p:txBody>
          <a:bodyPr lIns="0" tIns="0" rIns="0" bIns="0" anchor="ctr">
            <a:noAutofit/>
          </a:bodyPr>
          <a:lstStyle/>
          <a:p>
            <a:endParaRPr lang="en-US" sz="1800" b="0" strike="noStrike" spc="-1">
              <a:solidFill>
                <a:srgbClr val="000000"/>
              </a:solidFill>
              <a:latin typeface="Aria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89" name="PlaceHolder 1"/>
          <p:cNvSpPr>
            <a:spLocks noGrp="1"/>
          </p:cNvSpPr>
          <p:nvPr>
            <p:ph type="subTitle"/>
          </p:nvPr>
        </p:nvSpPr>
        <p:spPr>
          <a:xfrm>
            <a:off x="504000" y="226080"/>
            <a:ext cx="9072000" cy="438840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504000" y="226080"/>
            <a:ext cx="9072000" cy="946440"/>
          </a:xfrm>
          <a:prstGeom prst="rect">
            <a:avLst/>
          </a:prstGeom>
        </p:spPr>
        <p:txBody>
          <a:bodyPr lIns="0" tIns="0" rIns="0" bIns="0" anchor="ctr">
            <a:noAutofit/>
          </a:bodyPr>
          <a:lstStyle/>
          <a:p>
            <a:endParaRPr lang="en-US" sz="1800" b="0" strike="noStrike" spc="-1">
              <a:solidFill>
                <a:srgbClr val="000000"/>
              </a:solidFill>
              <a:latin typeface="Arial"/>
            </a:endParaRPr>
          </a:p>
        </p:txBody>
      </p:sp>
      <p:sp>
        <p:nvSpPr>
          <p:cNvPr id="91"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92" name="PlaceHolder 3"/>
          <p:cNvSpPr>
            <a:spLocks noGrp="1"/>
          </p:cNvSpPr>
          <p:nvPr>
            <p:ph type="body"/>
          </p:nvPr>
        </p:nvSpPr>
        <p:spPr>
          <a:xfrm>
            <a:off x="5152680" y="1326600"/>
            <a:ext cx="4426920" cy="328860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93" name="PlaceHolder 4"/>
          <p:cNvSpPr>
            <a:spLocks noGrp="1"/>
          </p:cNvSpPr>
          <p:nvPr>
            <p:ph type="body"/>
          </p:nvPr>
        </p:nvSpPr>
        <p:spPr>
          <a:xfrm>
            <a:off x="504000" y="3044520"/>
            <a:ext cx="4426920" cy="156852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94" name="PlaceHolder 1"/>
          <p:cNvSpPr>
            <a:spLocks noGrp="1"/>
          </p:cNvSpPr>
          <p:nvPr>
            <p:ph type="title"/>
          </p:nvPr>
        </p:nvSpPr>
        <p:spPr>
          <a:xfrm>
            <a:off x="504000" y="226080"/>
            <a:ext cx="9072000" cy="946440"/>
          </a:xfrm>
          <a:prstGeom prst="rect">
            <a:avLst/>
          </a:prstGeom>
        </p:spPr>
        <p:txBody>
          <a:bodyPr lIns="0" tIns="0" rIns="0" bIns="0" anchor="ctr">
            <a:noAutofit/>
          </a:bodyPr>
          <a:lstStyle/>
          <a:p>
            <a:endParaRPr lang="en-US" sz="1800" b="0" strike="noStrike" spc="-1">
              <a:solidFill>
                <a:srgbClr val="000000"/>
              </a:solidFill>
              <a:latin typeface="Arial"/>
            </a:endParaRPr>
          </a:p>
        </p:txBody>
      </p:sp>
      <p:sp>
        <p:nvSpPr>
          <p:cNvPr id="95" name="PlaceHolder 2"/>
          <p:cNvSpPr>
            <a:spLocks noGrp="1"/>
          </p:cNvSpPr>
          <p:nvPr>
            <p:ph type="body"/>
          </p:nvPr>
        </p:nvSpPr>
        <p:spPr>
          <a:xfrm>
            <a:off x="504000" y="1326600"/>
            <a:ext cx="4426920" cy="328860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96"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97" name="PlaceHolder 4"/>
          <p:cNvSpPr>
            <a:spLocks noGrp="1"/>
          </p:cNvSpPr>
          <p:nvPr>
            <p:ph type="body"/>
          </p:nvPr>
        </p:nvSpPr>
        <p:spPr>
          <a:xfrm>
            <a:off x="5152680" y="3044520"/>
            <a:ext cx="4426920" cy="156852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98" name="PlaceHolder 1"/>
          <p:cNvSpPr>
            <a:spLocks noGrp="1"/>
          </p:cNvSpPr>
          <p:nvPr>
            <p:ph type="title"/>
          </p:nvPr>
        </p:nvSpPr>
        <p:spPr>
          <a:xfrm>
            <a:off x="504000" y="226080"/>
            <a:ext cx="9072000" cy="946440"/>
          </a:xfrm>
          <a:prstGeom prst="rect">
            <a:avLst/>
          </a:prstGeom>
        </p:spPr>
        <p:txBody>
          <a:bodyPr lIns="0" tIns="0" rIns="0" bIns="0" anchor="ctr">
            <a:noAutofit/>
          </a:bodyPr>
          <a:lstStyle/>
          <a:p>
            <a:endParaRPr lang="en-US" sz="1800" b="0" strike="noStrike" spc="-1">
              <a:solidFill>
                <a:srgbClr val="000000"/>
              </a:solidFill>
              <a:latin typeface="Arial"/>
            </a:endParaRPr>
          </a:p>
        </p:txBody>
      </p:sp>
      <p:sp>
        <p:nvSpPr>
          <p:cNvPr id="99"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100"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101" name="PlaceHolder 4"/>
          <p:cNvSpPr>
            <a:spLocks noGrp="1"/>
          </p:cNvSpPr>
          <p:nvPr>
            <p:ph type="body"/>
          </p:nvPr>
        </p:nvSpPr>
        <p:spPr>
          <a:xfrm>
            <a:off x="504000" y="3044520"/>
            <a:ext cx="9072000" cy="156852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504000" y="226080"/>
            <a:ext cx="9072000" cy="946440"/>
          </a:xfrm>
          <a:prstGeom prst="rect">
            <a:avLst/>
          </a:prstGeom>
        </p:spPr>
        <p:txBody>
          <a:bodyPr lIns="0" tIns="0" rIns="0" bIns="0" anchor="ctr">
            <a:noAutofit/>
          </a:bodyPr>
          <a:lstStyle/>
          <a:p>
            <a:endParaRPr lang="en-US" sz="1800" b="0" strike="noStrike" spc="-1">
              <a:solidFill>
                <a:srgbClr val="000000"/>
              </a:solidFill>
              <a:latin typeface="Arial"/>
            </a:endParaRPr>
          </a:p>
        </p:txBody>
      </p:sp>
      <p:sp>
        <p:nvSpPr>
          <p:cNvPr id="103" name="PlaceHolder 2"/>
          <p:cNvSpPr>
            <a:spLocks noGrp="1"/>
          </p:cNvSpPr>
          <p:nvPr>
            <p:ph type="body"/>
          </p:nvPr>
        </p:nvSpPr>
        <p:spPr>
          <a:xfrm>
            <a:off x="504000" y="1326600"/>
            <a:ext cx="9072000" cy="156852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104" name="PlaceHolder 3"/>
          <p:cNvSpPr>
            <a:spLocks noGrp="1"/>
          </p:cNvSpPr>
          <p:nvPr>
            <p:ph type="body"/>
          </p:nvPr>
        </p:nvSpPr>
        <p:spPr>
          <a:xfrm>
            <a:off x="504000" y="3044520"/>
            <a:ext cx="9072000" cy="156852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504000" y="226080"/>
            <a:ext cx="9072000" cy="946440"/>
          </a:xfrm>
          <a:prstGeom prst="rect">
            <a:avLst/>
          </a:prstGeom>
        </p:spPr>
        <p:txBody>
          <a:bodyPr lIns="0" tIns="0" rIns="0" bIns="0" anchor="ctr">
            <a:noAutofit/>
          </a:bodyPr>
          <a:lstStyle/>
          <a:p>
            <a:endParaRPr lang="en-US" sz="1800" b="0" strike="noStrike" spc="-1">
              <a:solidFill>
                <a:srgbClr val="000000"/>
              </a:solidFill>
              <a:latin typeface="Arial"/>
            </a:endParaRPr>
          </a:p>
        </p:txBody>
      </p:sp>
      <p:sp>
        <p:nvSpPr>
          <p:cNvPr id="106"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107"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108" name="PlaceHolder 4"/>
          <p:cNvSpPr>
            <a:spLocks noGrp="1"/>
          </p:cNvSpPr>
          <p:nvPr>
            <p:ph type="body"/>
          </p:nvPr>
        </p:nvSpPr>
        <p:spPr>
          <a:xfrm>
            <a:off x="504000" y="3044520"/>
            <a:ext cx="4426920" cy="156852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109" name="PlaceHolder 5"/>
          <p:cNvSpPr>
            <a:spLocks noGrp="1"/>
          </p:cNvSpPr>
          <p:nvPr>
            <p:ph type="body"/>
          </p:nvPr>
        </p:nvSpPr>
        <p:spPr>
          <a:xfrm>
            <a:off x="5152680" y="3044520"/>
            <a:ext cx="4426920" cy="156852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10" name="PlaceHolder 1"/>
          <p:cNvSpPr>
            <a:spLocks noGrp="1"/>
          </p:cNvSpPr>
          <p:nvPr>
            <p:ph type="title"/>
          </p:nvPr>
        </p:nvSpPr>
        <p:spPr>
          <a:xfrm>
            <a:off x="504000" y="226080"/>
            <a:ext cx="9072000" cy="946440"/>
          </a:xfrm>
          <a:prstGeom prst="rect">
            <a:avLst/>
          </a:prstGeom>
        </p:spPr>
        <p:txBody>
          <a:bodyPr lIns="0" tIns="0" rIns="0" bIns="0" anchor="ctr">
            <a:noAutofit/>
          </a:bodyPr>
          <a:lstStyle/>
          <a:p>
            <a:endParaRPr lang="en-US" sz="1800" b="0" strike="noStrike" spc="-1">
              <a:solidFill>
                <a:srgbClr val="000000"/>
              </a:solidFill>
              <a:latin typeface="Arial"/>
            </a:endParaRPr>
          </a:p>
        </p:txBody>
      </p:sp>
      <p:sp>
        <p:nvSpPr>
          <p:cNvPr id="111" name="PlaceHolder 2"/>
          <p:cNvSpPr>
            <a:spLocks noGrp="1"/>
          </p:cNvSpPr>
          <p:nvPr>
            <p:ph type="body"/>
          </p:nvPr>
        </p:nvSpPr>
        <p:spPr>
          <a:xfrm>
            <a:off x="504000" y="1326600"/>
            <a:ext cx="2921040" cy="156852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112" name="PlaceHolder 3"/>
          <p:cNvSpPr>
            <a:spLocks noGrp="1"/>
          </p:cNvSpPr>
          <p:nvPr>
            <p:ph type="body"/>
          </p:nvPr>
        </p:nvSpPr>
        <p:spPr>
          <a:xfrm>
            <a:off x="3571560" y="1326600"/>
            <a:ext cx="2921040" cy="156852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113" name="PlaceHolder 4"/>
          <p:cNvSpPr>
            <a:spLocks noGrp="1"/>
          </p:cNvSpPr>
          <p:nvPr>
            <p:ph type="body"/>
          </p:nvPr>
        </p:nvSpPr>
        <p:spPr>
          <a:xfrm>
            <a:off x="6639120" y="1326600"/>
            <a:ext cx="2921040" cy="156852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114" name="PlaceHolder 5"/>
          <p:cNvSpPr>
            <a:spLocks noGrp="1"/>
          </p:cNvSpPr>
          <p:nvPr>
            <p:ph type="body"/>
          </p:nvPr>
        </p:nvSpPr>
        <p:spPr>
          <a:xfrm>
            <a:off x="504000" y="3044520"/>
            <a:ext cx="2921040" cy="156852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115" name="PlaceHolder 6"/>
          <p:cNvSpPr>
            <a:spLocks noGrp="1"/>
          </p:cNvSpPr>
          <p:nvPr>
            <p:ph type="body"/>
          </p:nvPr>
        </p:nvSpPr>
        <p:spPr>
          <a:xfrm>
            <a:off x="3571560" y="3044520"/>
            <a:ext cx="2921040" cy="156852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116" name="PlaceHolder 7"/>
          <p:cNvSpPr>
            <a:spLocks noGrp="1"/>
          </p:cNvSpPr>
          <p:nvPr>
            <p:ph type="body"/>
          </p:nvPr>
        </p:nvSpPr>
        <p:spPr>
          <a:xfrm>
            <a:off x="6639120" y="3044520"/>
            <a:ext cx="2921040" cy="156852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3" name="PlaceHolder 1"/>
          <p:cNvSpPr>
            <a:spLocks noGrp="1"/>
          </p:cNvSpPr>
          <p:nvPr>
            <p:ph type="title"/>
          </p:nvPr>
        </p:nvSpPr>
        <p:spPr>
          <a:xfrm>
            <a:off x="504000" y="226080"/>
            <a:ext cx="9072000" cy="946440"/>
          </a:xfrm>
          <a:prstGeom prst="rect">
            <a:avLst/>
          </a:prstGeom>
        </p:spPr>
        <p:txBody>
          <a:bodyPr lIns="0" tIns="0" rIns="0" bIns="0" anchor="ctr">
            <a:noAutofit/>
          </a:bodyPr>
          <a:lstStyle/>
          <a:p>
            <a:endParaRPr lang="en-US" sz="1800" b="0" strike="noStrike" spc="-1">
              <a:solidFill>
                <a:srgbClr val="000000"/>
              </a:solidFill>
              <a:latin typeface="Arial"/>
            </a:endParaRPr>
          </a:p>
        </p:txBody>
      </p:sp>
      <p:sp>
        <p:nvSpPr>
          <p:cNvPr id="44" name="PlaceHolder 2"/>
          <p:cNvSpPr>
            <a:spLocks noGrp="1"/>
          </p:cNvSpPr>
          <p:nvPr>
            <p:ph type="subTitle"/>
          </p:nvPr>
        </p:nvSpPr>
        <p:spPr>
          <a:xfrm>
            <a:off x="504000" y="1326600"/>
            <a:ext cx="9072000" cy="328860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504000" y="226080"/>
            <a:ext cx="9072000" cy="946440"/>
          </a:xfrm>
          <a:prstGeom prst="rect">
            <a:avLst/>
          </a:prstGeom>
        </p:spPr>
        <p:txBody>
          <a:bodyPr lIns="0" tIns="0" rIns="0" bIns="0" anchor="ctr">
            <a:noAutofit/>
          </a:bodyPr>
          <a:lstStyle/>
          <a:p>
            <a:pPr algn="ctr"/>
            <a:endParaRPr lang="en-US" sz="4400" b="0" strike="noStrike" spc="-1">
              <a:latin typeface="Arial"/>
            </a:endParaRPr>
          </a:p>
        </p:txBody>
      </p:sp>
    </p:spTree>
  </p:cSld>
  <p:clrMapOvr>
    <a:masterClrMapping/>
  </p:clrMapOvr>
  <p:hf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5" name="PlaceHolder 1"/>
          <p:cNvSpPr>
            <a:spLocks noGrp="1"/>
          </p:cNvSpPr>
          <p:nvPr>
            <p:ph type="title"/>
          </p:nvPr>
        </p:nvSpPr>
        <p:spPr>
          <a:xfrm>
            <a:off x="504000" y="226080"/>
            <a:ext cx="9072000" cy="946440"/>
          </a:xfrm>
          <a:prstGeom prst="rect">
            <a:avLst/>
          </a:prstGeom>
        </p:spPr>
        <p:txBody>
          <a:bodyPr lIns="0" tIns="0" rIns="0" bIns="0" anchor="ctr">
            <a:noAutofit/>
          </a:bodyPr>
          <a:lstStyle/>
          <a:p>
            <a:endParaRPr lang="en-US" sz="1800" b="0" strike="noStrike" spc="-1">
              <a:solidFill>
                <a:srgbClr val="000000"/>
              </a:solidFill>
              <a:latin typeface="Arial"/>
            </a:endParaRPr>
          </a:p>
        </p:txBody>
      </p:sp>
      <p:sp>
        <p:nvSpPr>
          <p:cNvPr id="46" name="PlaceHolder 2"/>
          <p:cNvSpPr>
            <a:spLocks noGrp="1"/>
          </p:cNvSpPr>
          <p:nvPr>
            <p:ph type="body"/>
          </p:nvPr>
        </p:nvSpPr>
        <p:spPr>
          <a:xfrm>
            <a:off x="504000" y="1326600"/>
            <a:ext cx="9072000" cy="328860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7" name="PlaceHolder 1"/>
          <p:cNvSpPr>
            <a:spLocks noGrp="1"/>
          </p:cNvSpPr>
          <p:nvPr>
            <p:ph type="title"/>
          </p:nvPr>
        </p:nvSpPr>
        <p:spPr>
          <a:xfrm>
            <a:off x="504000" y="226080"/>
            <a:ext cx="9072000" cy="946440"/>
          </a:xfrm>
          <a:prstGeom prst="rect">
            <a:avLst/>
          </a:prstGeom>
        </p:spPr>
        <p:txBody>
          <a:bodyPr lIns="0" tIns="0" rIns="0" bIns="0" anchor="ctr">
            <a:noAutofit/>
          </a:bodyPr>
          <a:lstStyle/>
          <a:p>
            <a:endParaRPr lang="en-US" sz="1800" b="0" strike="noStrike" spc="-1">
              <a:solidFill>
                <a:srgbClr val="000000"/>
              </a:solidFill>
              <a:latin typeface="Arial"/>
            </a:endParaRPr>
          </a:p>
        </p:txBody>
      </p:sp>
      <p:sp>
        <p:nvSpPr>
          <p:cNvPr id="48" name="PlaceHolder 2"/>
          <p:cNvSpPr>
            <a:spLocks noGrp="1"/>
          </p:cNvSpPr>
          <p:nvPr>
            <p:ph type="body"/>
          </p:nvPr>
        </p:nvSpPr>
        <p:spPr>
          <a:xfrm>
            <a:off x="504000" y="1326600"/>
            <a:ext cx="4426920" cy="328860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49" name="PlaceHolder 3"/>
          <p:cNvSpPr>
            <a:spLocks noGrp="1"/>
          </p:cNvSpPr>
          <p:nvPr>
            <p:ph type="body"/>
          </p:nvPr>
        </p:nvSpPr>
        <p:spPr>
          <a:xfrm>
            <a:off x="5152680" y="1326600"/>
            <a:ext cx="4426920" cy="328860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0" name="PlaceHolder 1"/>
          <p:cNvSpPr>
            <a:spLocks noGrp="1"/>
          </p:cNvSpPr>
          <p:nvPr>
            <p:ph type="title"/>
          </p:nvPr>
        </p:nvSpPr>
        <p:spPr>
          <a:xfrm>
            <a:off x="504000" y="226080"/>
            <a:ext cx="9072000" cy="946440"/>
          </a:xfrm>
          <a:prstGeom prst="rect">
            <a:avLst/>
          </a:prstGeom>
        </p:spPr>
        <p:txBody>
          <a:bodyPr lIns="0" tIns="0" rIns="0" bIns="0" anchor="ctr">
            <a:noAutofit/>
          </a:bodyPr>
          <a:lstStyle/>
          <a:p>
            <a:endParaRPr lang="en-US" sz="1800" b="0" strike="noStrike" spc="-1">
              <a:solidFill>
                <a:srgbClr val="000000"/>
              </a:solidFill>
              <a:latin typeface="Aria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1" name="PlaceHolder 1"/>
          <p:cNvSpPr>
            <a:spLocks noGrp="1"/>
          </p:cNvSpPr>
          <p:nvPr>
            <p:ph type="subTitle"/>
          </p:nvPr>
        </p:nvSpPr>
        <p:spPr>
          <a:xfrm>
            <a:off x="504000" y="226080"/>
            <a:ext cx="9072000" cy="438840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2" name="PlaceHolder 1"/>
          <p:cNvSpPr>
            <a:spLocks noGrp="1"/>
          </p:cNvSpPr>
          <p:nvPr>
            <p:ph type="title"/>
          </p:nvPr>
        </p:nvSpPr>
        <p:spPr>
          <a:xfrm>
            <a:off x="504000" y="226080"/>
            <a:ext cx="9072000" cy="946440"/>
          </a:xfrm>
          <a:prstGeom prst="rect">
            <a:avLst/>
          </a:prstGeom>
        </p:spPr>
        <p:txBody>
          <a:bodyPr lIns="0" tIns="0" rIns="0" bIns="0" anchor="ctr">
            <a:noAutofit/>
          </a:bodyPr>
          <a:lstStyle/>
          <a:p>
            <a:endParaRPr lang="en-US" sz="1800" b="0" strike="noStrike" spc="-1">
              <a:solidFill>
                <a:srgbClr val="000000"/>
              </a:solidFill>
              <a:latin typeface="Arial"/>
            </a:endParaRPr>
          </a:p>
        </p:txBody>
      </p:sp>
      <p:sp>
        <p:nvSpPr>
          <p:cNvPr id="53"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54" name="PlaceHolder 3"/>
          <p:cNvSpPr>
            <a:spLocks noGrp="1"/>
          </p:cNvSpPr>
          <p:nvPr>
            <p:ph type="body"/>
          </p:nvPr>
        </p:nvSpPr>
        <p:spPr>
          <a:xfrm>
            <a:off x="5152680" y="1326600"/>
            <a:ext cx="4426920" cy="328860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55" name="PlaceHolder 4"/>
          <p:cNvSpPr>
            <a:spLocks noGrp="1"/>
          </p:cNvSpPr>
          <p:nvPr>
            <p:ph type="body"/>
          </p:nvPr>
        </p:nvSpPr>
        <p:spPr>
          <a:xfrm>
            <a:off x="504000" y="3044520"/>
            <a:ext cx="4426920" cy="156852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6" name="PlaceHolder 1"/>
          <p:cNvSpPr>
            <a:spLocks noGrp="1"/>
          </p:cNvSpPr>
          <p:nvPr>
            <p:ph type="title"/>
          </p:nvPr>
        </p:nvSpPr>
        <p:spPr>
          <a:xfrm>
            <a:off x="504000" y="226080"/>
            <a:ext cx="9072000" cy="946440"/>
          </a:xfrm>
          <a:prstGeom prst="rect">
            <a:avLst/>
          </a:prstGeom>
        </p:spPr>
        <p:txBody>
          <a:bodyPr lIns="0" tIns="0" rIns="0" bIns="0" anchor="ctr">
            <a:noAutofit/>
          </a:bodyPr>
          <a:lstStyle/>
          <a:p>
            <a:endParaRPr lang="en-US" sz="1800" b="0" strike="noStrike" spc="-1">
              <a:solidFill>
                <a:srgbClr val="000000"/>
              </a:solidFill>
              <a:latin typeface="Arial"/>
            </a:endParaRPr>
          </a:p>
        </p:txBody>
      </p:sp>
      <p:sp>
        <p:nvSpPr>
          <p:cNvPr id="57" name="PlaceHolder 2"/>
          <p:cNvSpPr>
            <a:spLocks noGrp="1"/>
          </p:cNvSpPr>
          <p:nvPr>
            <p:ph type="body"/>
          </p:nvPr>
        </p:nvSpPr>
        <p:spPr>
          <a:xfrm>
            <a:off x="504000" y="1326600"/>
            <a:ext cx="4426920" cy="328860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58"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59" name="PlaceHolder 4"/>
          <p:cNvSpPr>
            <a:spLocks noGrp="1"/>
          </p:cNvSpPr>
          <p:nvPr>
            <p:ph type="body"/>
          </p:nvPr>
        </p:nvSpPr>
        <p:spPr>
          <a:xfrm>
            <a:off x="5152680" y="3044520"/>
            <a:ext cx="4426920" cy="156852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504000" y="226080"/>
            <a:ext cx="9072000" cy="946440"/>
          </a:xfrm>
          <a:prstGeom prst="rect">
            <a:avLst/>
          </a:prstGeom>
        </p:spPr>
        <p:txBody>
          <a:bodyPr lIns="0" tIns="0" rIns="0" bIns="0" anchor="ctr">
            <a:noAutofit/>
          </a:bodyPr>
          <a:lstStyle/>
          <a:p>
            <a:endParaRPr lang="en-US" sz="1800" b="0" strike="noStrike" spc="-1">
              <a:solidFill>
                <a:srgbClr val="000000"/>
              </a:solidFill>
              <a:latin typeface="Arial"/>
            </a:endParaRPr>
          </a:p>
        </p:txBody>
      </p:sp>
      <p:sp>
        <p:nvSpPr>
          <p:cNvPr id="61"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62"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63" name="PlaceHolder 4"/>
          <p:cNvSpPr>
            <a:spLocks noGrp="1"/>
          </p:cNvSpPr>
          <p:nvPr>
            <p:ph type="body"/>
          </p:nvPr>
        </p:nvSpPr>
        <p:spPr>
          <a:xfrm>
            <a:off x="504000" y="3044520"/>
            <a:ext cx="9072000" cy="156852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504000" y="226080"/>
            <a:ext cx="9072000" cy="946440"/>
          </a:xfrm>
          <a:prstGeom prst="rect">
            <a:avLst/>
          </a:prstGeom>
        </p:spPr>
        <p:txBody>
          <a:bodyPr lIns="0" tIns="0" rIns="0" bIns="0" anchor="ctr">
            <a:noAutofit/>
          </a:bodyPr>
          <a:lstStyle/>
          <a:p>
            <a:endParaRPr lang="en-US" sz="1800" b="0" strike="noStrike" spc="-1">
              <a:solidFill>
                <a:srgbClr val="000000"/>
              </a:solidFill>
              <a:latin typeface="Arial"/>
            </a:endParaRPr>
          </a:p>
        </p:txBody>
      </p:sp>
      <p:sp>
        <p:nvSpPr>
          <p:cNvPr id="65" name="PlaceHolder 2"/>
          <p:cNvSpPr>
            <a:spLocks noGrp="1"/>
          </p:cNvSpPr>
          <p:nvPr>
            <p:ph type="body"/>
          </p:nvPr>
        </p:nvSpPr>
        <p:spPr>
          <a:xfrm>
            <a:off x="504000" y="1326600"/>
            <a:ext cx="9072000" cy="156852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66" name="PlaceHolder 3"/>
          <p:cNvSpPr>
            <a:spLocks noGrp="1"/>
          </p:cNvSpPr>
          <p:nvPr>
            <p:ph type="body"/>
          </p:nvPr>
        </p:nvSpPr>
        <p:spPr>
          <a:xfrm>
            <a:off x="504000" y="3044520"/>
            <a:ext cx="9072000" cy="156852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504000" y="226080"/>
            <a:ext cx="9072000" cy="946440"/>
          </a:xfrm>
          <a:prstGeom prst="rect">
            <a:avLst/>
          </a:prstGeom>
        </p:spPr>
        <p:txBody>
          <a:bodyPr lIns="0" tIns="0" rIns="0" bIns="0" anchor="ctr">
            <a:noAutofit/>
          </a:bodyPr>
          <a:lstStyle/>
          <a:p>
            <a:endParaRPr lang="en-US" sz="1800" b="0" strike="noStrike" spc="-1">
              <a:solidFill>
                <a:srgbClr val="000000"/>
              </a:solidFill>
              <a:latin typeface="Arial"/>
            </a:endParaRPr>
          </a:p>
        </p:txBody>
      </p:sp>
      <p:sp>
        <p:nvSpPr>
          <p:cNvPr id="68"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69"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70" name="PlaceHolder 4"/>
          <p:cNvSpPr>
            <a:spLocks noGrp="1"/>
          </p:cNvSpPr>
          <p:nvPr>
            <p:ph type="body"/>
          </p:nvPr>
        </p:nvSpPr>
        <p:spPr>
          <a:xfrm>
            <a:off x="504000" y="3044520"/>
            <a:ext cx="4426920" cy="156852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71" name="PlaceHolder 5"/>
          <p:cNvSpPr>
            <a:spLocks noGrp="1"/>
          </p:cNvSpPr>
          <p:nvPr>
            <p:ph type="body"/>
          </p:nvPr>
        </p:nvSpPr>
        <p:spPr>
          <a:xfrm>
            <a:off x="5152680" y="3044520"/>
            <a:ext cx="4426920" cy="156852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504000" y="226080"/>
            <a:ext cx="9072000" cy="946440"/>
          </a:xfrm>
          <a:prstGeom prst="rect">
            <a:avLst/>
          </a:prstGeom>
        </p:spPr>
        <p:txBody>
          <a:bodyPr lIns="0" tIns="0" rIns="0" bIns="0" anchor="ctr">
            <a:noAutofit/>
          </a:bodyPr>
          <a:lstStyle/>
          <a:p>
            <a:endParaRPr lang="en-US" sz="1800" b="0" strike="noStrike" spc="-1">
              <a:solidFill>
                <a:srgbClr val="000000"/>
              </a:solidFill>
              <a:latin typeface="Arial"/>
            </a:endParaRPr>
          </a:p>
        </p:txBody>
      </p:sp>
      <p:sp>
        <p:nvSpPr>
          <p:cNvPr id="73" name="PlaceHolder 2"/>
          <p:cNvSpPr>
            <a:spLocks noGrp="1"/>
          </p:cNvSpPr>
          <p:nvPr>
            <p:ph type="body"/>
          </p:nvPr>
        </p:nvSpPr>
        <p:spPr>
          <a:xfrm>
            <a:off x="504000" y="1326600"/>
            <a:ext cx="2921040" cy="156852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74" name="PlaceHolder 3"/>
          <p:cNvSpPr>
            <a:spLocks noGrp="1"/>
          </p:cNvSpPr>
          <p:nvPr>
            <p:ph type="body"/>
          </p:nvPr>
        </p:nvSpPr>
        <p:spPr>
          <a:xfrm>
            <a:off x="3571560" y="1326600"/>
            <a:ext cx="2921040" cy="156852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75" name="PlaceHolder 4"/>
          <p:cNvSpPr>
            <a:spLocks noGrp="1"/>
          </p:cNvSpPr>
          <p:nvPr>
            <p:ph type="body"/>
          </p:nvPr>
        </p:nvSpPr>
        <p:spPr>
          <a:xfrm>
            <a:off x="6639120" y="1326600"/>
            <a:ext cx="2921040" cy="156852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76" name="PlaceHolder 5"/>
          <p:cNvSpPr>
            <a:spLocks noGrp="1"/>
          </p:cNvSpPr>
          <p:nvPr>
            <p:ph type="body"/>
          </p:nvPr>
        </p:nvSpPr>
        <p:spPr>
          <a:xfrm>
            <a:off x="504000" y="3044520"/>
            <a:ext cx="2921040" cy="156852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77" name="PlaceHolder 6"/>
          <p:cNvSpPr>
            <a:spLocks noGrp="1"/>
          </p:cNvSpPr>
          <p:nvPr>
            <p:ph type="body"/>
          </p:nvPr>
        </p:nvSpPr>
        <p:spPr>
          <a:xfrm>
            <a:off x="3571560" y="3044520"/>
            <a:ext cx="2921040" cy="156852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78" name="PlaceHolder 7"/>
          <p:cNvSpPr>
            <a:spLocks noGrp="1"/>
          </p:cNvSpPr>
          <p:nvPr>
            <p:ph type="body"/>
          </p:nvPr>
        </p:nvSpPr>
        <p:spPr>
          <a:xfrm>
            <a:off x="6639120" y="3044520"/>
            <a:ext cx="2921040" cy="156852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504000" y="226080"/>
            <a:ext cx="9072000" cy="438840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504000" y="226080"/>
            <a:ext cx="9072000" cy="946440"/>
          </a:xfrm>
          <a:prstGeom prst="rect">
            <a:avLst/>
          </a:prstGeom>
        </p:spPr>
        <p:txBody>
          <a:bodyPr lIns="0" tIns="0" rIns="0" bIns="0" anchor="ctr">
            <a:noAutofit/>
          </a:bodyPr>
          <a:lstStyle/>
          <a:p>
            <a:pPr algn="ctr"/>
            <a:endParaRPr lang="en-US" sz="4400" b="0" strike="noStrike" spc="-1">
              <a:latin typeface="Arial"/>
            </a:endParaRPr>
          </a:p>
        </p:txBody>
      </p:sp>
      <p:sp>
        <p:nvSpPr>
          <p:cNvPr id="12"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en-US" sz="3200" b="0" strike="noStrike" spc="-1">
              <a:latin typeface="Arial"/>
            </a:endParaRPr>
          </a:p>
        </p:txBody>
      </p:sp>
      <p:sp>
        <p:nvSpPr>
          <p:cNvPr id="13" name="PlaceHolder 3"/>
          <p:cNvSpPr>
            <a:spLocks noGrp="1"/>
          </p:cNvSpPr>
          <p:nvPr>
            <p:ph type="body"/>
          </p:nvPr>
        </p:nvSpPr>
        <p:spPr>
          <a:xfrm>
            <a:off x="5152680" y="1326600"/>
            <a:ext cx="4426920" cy="3288600"/>
          </a:xfrm>
          <a:prstGeom prst="rect">
            <a:avLst/>
          </a:prstGeom>
        </p:spPr>
        <p:txBody>
          <a:bodyPr lIns="0" tIns="0" rIns="0" bIns="0">
            <a:normAutofit/>
          </a:bodyPr>
          <a:lstStyle/>
          <a:p>
            <a:endParaRPr lang="en-US" sz="3200" b="0" strike="noStrike" spc="-1">
              <a:latin typeface="Arial"/>
            </a:endParaRPr>
          </a:p>
        </p:txBody>
      </p:sp>
      <p:sp>
        <p:nvSpPr>
          <p:cNvPr id="14" name="PlaceHolder 4"/>
          <p:cNvSpPr>
            <a:spLocks noGrp="1"/>
          </p:cNvSpPr>
          <p:nvPr>
            <p:ph type="body"/>
          </p:nvPr>
        </p:nvSpPr>
        <p:spPr>
          <a:xfrm>
            <a:off x="504000" y="3044520"/>
            <a:ext cx="442692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504000" y="226080"/>
            <a:ext cx="9072000" cy="946440"/>
          </a:xfrm>
          <a:prstGeom prst="rect">
            <a:avLst/>
          </a:prstGeom>
        </p:spPr>
        <p:txBody>
          <a:bodyPr lIns="0" tIns="0" rIns="0" bIns="0" anchor="ctr">
            <a:noAutofit/>
          </a:bodyPr>
          <a:lstStyle/>
          <a:p>
            <a:pPr algn="ctr"/>
            <a:endParaRPr lang="en-US" sz="4400" b="0" strike="noStrike" spc="-1">
              <a:latin typeface="Arial"/>
            </a:endParaRPr>
          </a:p>
        </p:txBody>
      </p:sp>
      <p:sp>
        <p:nvSpPr>
          <p:cNvPr id="16" name="PlaceHolder 2"/>
          <p:cNvSpPr>
            <a:spLocks noGrp="1"/>
          </p:cNvSpPr>
          <p:nvPr>
            <p:ph type="body"/>
          </p:nvPr>
        </p:nvSpPr>
        <p:spPr>
          <a:xfrm>
            <a:off x="504000" y="1326600"/>
            <a:ext cx="4426920" cy="3288600"/>
          </a:xfrm>
          <a:prstGeom prst="rect">
            <a:avLst/>
          </a:prstGeom>
        </p:spPr>
        <p:txBody>
          <a:bodyPr lIns="0" tIns="0" rIns="0" bIns="0">
            <a:normAutofit/>
          </a:bodyPr>
          <a:lstStyle/>
          <a:p>
            <a:endParaRPr lang="en-US" sz="3200" b="0" strike="noStrike" spc="-1">
              <a:latin typeface="Arial"/>
            </a:endParaRPr>
          </a:p>
        </p:txBody>
      </p:sp>
      <p:sp>
        <p:nvSpPr>
          <p:cNvPr id="17"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en-US" sz="3200" b="0" strike="noStrike" spc="-1">
              <a:latin typeface="Arial"/>
            </a:endParaRPr>
          </a:p>
        </p:txBody>
      </p:sp>
      <p:sp>
        <p:nvSpPr>
          <p:cNvPr id="18" name="PlaceHolder 4"/>
          <p:cNvSpPr>
            <a:spLocks noGrp="1"/>
          </p:cNvSpPr>
          <p:nvPr>
            <p:ph type="body"/>
          </p:nvPr>
        </p:nvSpPr>
        <p:spPr>
          <a:xfrm>
            <a:off x="5152680" y="3044520"/>
            <a:ext cx="442692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504000" y="226080"/>
            <a:ext cx="9072000" cy="946440"/>
          </a:xfrm>
          <a:prstGeom prst="rect">
            <a:avLst/>
          </a:prstGeom>
        </p:spPr>
        <p:txBody>
          <a:bodyPr lIns="0" tIns="0" rIns="0" bIns="0" anchor="ctr">
            <a:noAutofit/>
          </a:bodyPr>
          <a:lstStyle/>
          <a:p>
            <a:pPr algn="ctr"/>
            <a:endParaRPr lang="en-US" sz="4400" b="0" strike="noStrike" spc="-1">
              <a:latin typeface="Arial"/>
            </a:endParaRPr>
          </a:p>
        </p:txBody>
      </p:sp>
      <p:sp>
        <p:nvSpPr>
          <p:cNvPr id="20"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en-US" sz="3200" b="0" strike="noStrike" spc="-1">
              <a:latin typeface="Arial"/>
            </a:endParaRPr>
          </a:p>
        </p:txBody>
      </p:sp>
      <p:sp>
        <p:nvSpPr>
          <p:cNvPr id="21"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en-US" sz="3200" b="0" strike="noStrike" spc="-1">
              <a:latin typeface="Arial"/>
            </a:endParaRPr>
          </a:p>
        </p:txBody>
      </p:sp>
      <p:sp>
        <p:nvSpPr>
          <p:cNvPr id="22" name="PlaceHolder 4"/>
          <p:cNvSpPr>
            <a:spLocks noGrp="1"/>
          </p:cNvSpPr>
          <p:nvPr>
            <p:ph type="body"/>
          </p:nvPr>
        </p:nvSpPr>
        <p:spPr>
          <a:xfrm>
            <a:off x="504000" y="3044520"/>
            <a:ext cx="907200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theme" Target="../theme/theme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ceHolder 1"/>
          <p:cNvSpPr>
            <a:spLocks noGrp="1"/>
          </p:cNvSpPr>
          <p:nvPr>
            <p:ph type="title"/>
          </p:nvPr>
        </p:nvSpPr>
        <p:spPr>
          <a:xfrm>
            <a:off x="504000" y="226080"/>
            <a:ext cx="9072000" cy="946440"/>
          </a:xfrm>
          <a:prstGeom prst="rect">
            <a:avLst/>
          </a:prstGeom>
        </p:spPr>
        <p:txBody>
          <a:bodyPr lIns="0" tIns="0" rIns="0" bIns="0" anchor="ctr">
            <a:noAutofit/>
          </a:bodyPr>
          <a:lstStyle/>
          <a:p>
            <a:pPr algn="ctr"/>
            <a:r>
              <a:rPr lang="en-US" sz="4400" b="0" strike="noStrike" spc="-1">
                <a:latin typeface="Arial"/>
              </a:rPr>
              <a:t>Click to edit the title text format</a:t>
            </a:r>
          </a:p>
        </p:txBody>
      </p:sp>
      <p:sp>
        <p:nvSpPr>
          <p:cNvPr id="3" name="PlaceHolder 2"/>
          <p:cNvSpPr>
            <a:spLocks noGrp="1"/>
          </p:cNvSpPr>
          <p:nvPr>
            <p:ph type="body"/>
          </p:nvPr>
        </p:nvSpPr>
        <p:spPr>
          <a:xfrm>
            <a:off x="504000" y="1326600"/>
            <a:ext cx="9072000" cy="328860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US" sz="2800" b="0" strike="noStrike" spc="-1">
                <a:latin typeface="Arial"/>
              </a:rPr>
              <a:t>Second Outline Level</a:t>
            </a:r>
          </a:p>
          <a:p>
            <a:pPr marL="1296000" lvl="2" indent="-288000">
              <a:spcBef>
                <a:spcPts val="850"/>
              </a:spcBef>
              <a:buClr>
                <a:srgbClr val="000000"/>
              </a:buClr>
              <a:buSzPct val="45000"/>
              <a:buFont typeface="Wingdings" charset="2"/>
              <a:buChar char=""/>
            </a:pPr>
            <a:r>
              <a:rPr lang="en-US" sz="2400" b="0" strike="noStrike" spc="-1">
                <a:latin typeface="Arial"/>
              </a:rPr>
              <a:t>Third Outline Level</a:t>
            </a:r>
          </a:p>
          <a:p>
            <a:pPr marL="1728000" lvl="3" indent="-216000">
              <a:spcBef>
                <a:spcPts val="567"/>
              </a:spcBef>
              <a:buClr>
                <a:srgbClr val="000000"/>
              </a:buClr>
              <a:buSzPct val="75000"/>
              <a:buFont typeface="Symbol" charset="2"/>
              <a:buChar char=""/>
            </a:pPr>
            <a:r>
              <a:rPr lang="en-US" sz="2000" b="0" strike="noStrike" spc="-1">
                <a:latin typeface="Arial"/>
              </a:rPr>
              <a:t>Fourth Outline Level</a:t>
            </a:r>
          </a:p>
          <a:p>
            <a:pPr marL="2160000" lvl="4" indent="-216000">
              <a:spcBef>
                <a:spcPts val="283"/>
              </a:spcBef>
              <a:buClr>
                <a:srgbClr val="000000"/>
              </a:buClr>
              <a:buSzPct val="45000"/>
              <a:buFont typeface="Wingdings" charset="2"/>
              <a:buChar char=""/>
            </a:pPr>
            <a:r>
              <a:rPr lang="en-US" sz="2000" b="0" strike="noStrike" spc="-1">
                <a:latin typeface="Arial"/>
              </a:rPr>
              <a:t>Fifth Outline Level</a:t>
            </a:r>
          </a:p>
          <a:p>
            <a:pPr marL="2592000" lvl="5" indent="-216000">
              <a:spcBef>
                <a:spcPts val="283"/>
              </a:spcBef>
              <a:buClr>
                <a:srgbClr val="000000"/>
              </a:buClr>
              <a:buSzPct val="45000"/>
              <a:buFont typeface="Wingdings" charset="2"/>
              <a:buChar char=""/>
            </a:pPr>
            <a:r>
              <a:rPr lang="en-US" sz="2000" b="0" strike="noStrike" spc="-1">
                <a:latin typeface="Arial"/>
              </a:rPr>
              <a:t>Sixth Outline Level</a:t>
            </a:r>
          </a:p>
          <a:p>
            <a:pPr marL="3024000" lvl="6" indent="-216000">
              <a:spcBef>
                <a:spcPts val="283"/>
              </a:spcBef>
              <a:buClr>
                <a:srgbClr val="000000"/>
              </a:buClr>
              <a:buSzPct val="45000"/>
              <a:buFont typeface="Wingdings" charset="2"/>
              <a:buChar char=""/>
            </a:pPr>
            <a:r>
              <a:rPr lang="en-US"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4"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8" name="PlaceHolder 1"/>
          <p:cNvSpPr>
            <a:spLocks noGrp="1"/>
          </p:cNvSpPr>
          <p:nvPr>
            <p:ph type="title"/>
          </p:nvPr>
        </p:nvSpPr>
        <p:spPr>
          <a:xfrm>
            <a:off x="504000" y="226080"/>
            <a:ext cx="9070920" cy="945720"/>
          </a:xfrm>
          <a:prstGeom prst="rect">
            <a:avLst/>
          </a:prstGeom>
        </p:spPr>
        <p:txBody>
          <a:bodyPr lIns="0" tIns="0" rIns="0" bIns="0" anchor="ctr">
            <a:noAutofit/>
          </a:bodyPr>
          <a:lstStyle/>
          <a:p>
            <a:r>
              <a:rPr lang="en-US" sz="1800" b="0" strike="noStrike" spc="-1">
                <a:latin typeface="Arial"/>
              </a:rPr>
              <a:t>Click to edit the title text format</a:t>
            </a:r>
          </a:p>
        </p:txBody>
      </p:sp>
      <p:sp>
        <p:nvSpPr>
          <p:cNvPr id="39" name="PlaceHolder 2"/>
          <p:cNvSpPr>
            <a:spLocks noGrp="1"/>
          </p:cNvSpPr>
          <p:nvPr>
            <p:ph type="body"/>
          </p:nvPr>
        </p:nvSpPr>
        <p:spPr>
          <a:xfrm>
            <a:off x="504000" y="1326600"/>
            <a:ext cx="9070920" cy="328752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18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US" sz="1800" b="0" strike="noStrike" spc="-1">
                <a:latin typeface="Arial"/>
              </a:rPr>
              <a:t>Second Outline Level</a:t>
            </a:r>
          </a:p>
          <a:p>
            <a:pPr marL="1296000" lvl="2" indent="-288000">
              <a:spcBef>
                <a:spcPts val="850"/>
              </a:spcBef>
              <a:buClr>
                <a:srgbClr val="000000"/>
              </a:buClr>
              <a:buSzPct val="45000"/>
              <a:buFont typeface="Wingdings" charset="2"/>
              <a:buChar char=""/>
            </a:pPr>
            <a:r>
              <a:rPr lang="en-US" sz="1800" b="0" strike="noStrike" spc="-1">
                <a:latin typeface="Arial"/>
              </a:rPr>
              <a:t>Third Outline Level</a:t>
            </a:r>
          </a:p>
          <a:p>
            <a:pPr marL="1728000" lvl="3" indent="-216000">
              <a:spcBef>
                <a:spcPts val="567"/>
              </a:spcBef>
              <a:buClr>
                <a:srgbClr val="000000"/>
              </a:buClr>
              <a:buSzPct val="75000"/>
              <a:buFont typeface="Symbol" charset="2"/>
              <a:buChar char=""/>
            </a:pPr>
            <a:r>
              <a:rPr lang="en-US" sz="1800" b="0" strike="noStrike" spc="-1">
                <a:latin typeface="Arial"/>
              </a:rPr>
              <a:t>Fourth Outline Level</a:t>
            </a:r>
          </a:p>
          <a:p>
            <a:pPr marL="2160000" lvl="4" indent="-216000">
              <a:spcBef>
                <a:spcPts val="283"/>
              </a:spcBef>
              <a:buClr>
                <a:srgbClr val="000000"/>
              </a:buClr>
              <a:buSzPct val="45000"/>
              <a:buFont typeface="Wingdings" charset="2"/>
              <a:buChar char=""/>
            </a:pPr>
            <a:r>
              <a:rPr lang="en-US" sz="1800" b="0" strike="noStrike" spc="-1">
                <a:latin typeface="Arial"/>
              </a:rPr>
              <a:t>Fifth Outline Level</a:t>
            </a:r>
          </a:p>
          <a:p>
            <a:pPr marL="2592000" lvl="5" indent="-216000">
              <a:spcBef>
                <a:spcPts val="283"/>
              </a:spcBef>
              <a:buClr>
                <a:srgbClr val="000000"/>
              </a:buClr>
              <a:buSzPct val="45000"/>
              <a:buFont typeface="Wingdings" charset="2"/>
              <a:buChar char=""/>
            </a:pPr>
            <a:r>
              <a:rPr lang="en-US" sz="1800" b="0" strike="noStrike" spc="-1">
                <a:latin typeface="Arial"/>
              </a:rPr>
              <a:t>Sixth Outline Level</a:t>
            </a:r>
          </a:p>
          <a:p>
            <a:pPr marL="3024000" lvl="6" indent="-216000">
              <a:spcBef>
                <a:spcPts val="283"/>
              </a:spcBef>
              <a:buClr>
                <a:srgbClr val="000000"/>
              </a:buClr>
              <a:buSzPct val="45000"/>
              <a:buFont typeface="Wingdings" charset="2"/>
              <a:buChar char=""/>
            </a:pPr>
            <a:r>
              <a:rPr lang="en-US" sz="18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72" r:id="rId11"/>
    <p:sldLayoutId id="2147483673"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3043" y="301905"/>
            <a:ext cx="8694539" cy="1096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93043" y="1509521"/>
            <a:ext cx="8694539" cy="35979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93043" y="5255760"/>
            <a:ext cx="2268141" cy="301904"/>
          </a:xfrm>
          <a:prstGeom prst="rect">
            <a:avLst/>
          </a:prstGeom>
        </p:spPr>
        <p:txBody>
          <a:bodyPr vert="horz" lIns="91440" tIns="45720" rIns="91440" bIns="45720" rtlCol="0" anchor="ctr"/>
          <a:lstStyle>
            <a:lvl1pPr algn="l">
              <a:defRPr sz="1000">
                <a:solidFill>
                  <a:schemeClr val="tx1">
                    <a:tint val="75000"/>
                  </a:schemeClr>
                </a:solidFill>
              </a:defRPr>
            </a:lvl1pPr>
          </a:lstStyle>
          <a:p>
            <a:fld id="{846CE7D5-CF57-46EF-B807-FDD0502418D4}" type="datetimeFigureOut">
              <a:rPr lang="en-US" smtClean="0"/>
              <a:t>8/20/2021</a:t>
            </a:fld>
            <a:endParaRPr lang="en-US"/>
          </a:p>
        </p:txBody>
      </p:sp>
      <p:sp>
        <p:nvSpPr>
          <p:cNvPr id="5" name="Footer Placeholder 4"/>
          <p:cNvSpPr>
            <a:spLocks noGrp="1"/>
          </p:cNvSpPr>
          <p:nvPr>
            <p:ph type="ftr" sz="quarter" idx="3"/>
          </p:nvPr>
        </p:nvSpPr>
        <p:spPr>
          <a:xfrm>
            <a:off x="3339207" y="5255760"/>
            <a:ext cx="3402211" cy="301904"/>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119441" y="5255760"/>
            <a:ext cx="2268141" cy="301904"/>
          </a:xfrm>
          <a:prstGeom prst="rect">
            <a:avLst/>
          </a:prstGeom>
        </p:spPr>
        <p:txBody>
          <a:bodyPr vert="horz" lIns="91440" tIns="45720" rIns="91440" bIns="45720" rtlCol="0" anchor="ctr"/>
          <a:lstStyle>
            <a:lvl1pPr algn="r">
              <a:defRPr sz="10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hf hdr="0" ftr="0" dt="0"/>
  <p:txStyles>
    <p:titleStyle>
      <a:lvl1pPr algn="l" defTabSz="756026"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189006" indent="-189006" algn="l" defTabSz="756026" rtl="0" eaLnBrk="1" latinLnBrk="0" hangingPunct="1">
        <a:lnSpc>
          <a:spcPct val="90000"/>
        </a:lnSpc>
        <a:spcBef>
          <a:spcPts val="827"/>
        </a:spcBef>
        <a:buFont typeface="Arial" panose="020B0604020202020204" pitchFamily="34" charset="0"/>
        <a:buChar char="•"/>
        <a:defRPr sz="2300" kern="1200">
          <a:solidFill>
            <a:schemeClr val="tx1"/>
          </a:solidFill>
          <a:latin typeface="+mn-lt"/>
          <a:ea typeface="+mn-ea"/>
          <a:cs typeface="+mn-cs"/>
        </a:defRPr>
      </a:lvl1pPr>
      <a:lvl2pPr marL="567019" indent="-189006" algn="l" defTabSz="756026" rtl="0" eaLnBrk="1" latinLnBrk="0" hangingPunct="1">
        <a:lnSpc>
          <a:spcPct val="90000"/>
        </a:lnSpc>
        <a:spcBef>
          <a:spcPts val="413"/>
        </a:spcBef>
        <a:buFont typeface="Arial" panose="020B0604020202020204" pitchFamily="34" charset="0"/>
        <a:buChar char="•"/>
        <a:defRPr sz="2000" kern="1200">
          <a:solidFill>
            <a:schemeClr val="tx1"/>
          </a:solidFill>
          <a:latin typeface="+mn-lt"/>
          <a:ea typeface="+mn-ea"/>
          <a:cs typeface="+mn-cs"/>
        </a:defRPr>
      </a:lvl2pPr>
      <a:lvl3pPr marL="945032" indent="-189006" algn="l" defTabSz="756026" rtl="0" eaLnBrk="1" latinLnBrk="0" hangingPunct="1">
        <a:lnSpc>
          <a:spcPct val="90000"/>
        </a:lnSpc>
        <a:spcBef>
          <a:spcPts val="413"/>
        </a:spcBef>
        <a:buFont typeface="Arial" panose="020B0604020202020204" pitchFamily="34" charset="0"/>
        <a:buChar char="•"/>
        <a:defRPr sz="1700" kern="1200">
          <a:solidFill>
            <a:schemeClr val="tx1"/>
          </a:solidFill>
          <a:latin typeface="+mn-lt"/>
          <a:ea typeface="+mn-ea"/>
          <a:cs typeface="+mn-cs"/>
        </a:defRPr>
      </a:lvl3pPr>
      <a:lvl4pPr marL="1323045" indent="-189006" algn="l" defTabSz="756026" rtl="0" eaLnBrk="1" latinLnBrk="0" hangingPunct="1">
        <a:lnSpc>
          <a:spcPct val="90000"/>
        </a:lnSpc>
        <a:spcBef>
          <a:spcPts val="413"/>
        </a:spcBef>
        <a:buFont typeface="Arial" panose="020B0604020202020204" pitchFamily="34" charset="0"/>
        <a:buChar char="•"/>
        <a:defRPr sz="1500" kern="1200">
          <a:solidFill>
            <a:schemeClr val="tx1"/>
          </a:solidFill>
          <a:latin typeface="+mn-lt"/>
          <a:ea typeface="+mn-ea"/>
          <a:cs typeface="+mn-cs"/>
        </a:defRPr>
      </a:lvl4pPr>
      <a:lvl5pPr marL="1701058" indent="-189006" algn="l" defTabSz="756026" rtl="0" eaLnBrk="1" latinLnBrk="0" hangingPunct="1">
        <a:lnSpc>
          <a:spcPct val="90000"/>
        </a:lnSpc>
        <a:spcBef>
          <a:spcPts val="413"/>
        </a:spcBef>
        <a:buFont typeface="Arial" panose="020B0604020202020204" pitchFamily="34" charset="0"/>
        <a:buChar char="•"/>
        <a:defRPr sz="1500" kern="1200">
          <a:solidFill>
            <a:schemeClr val="tx1"/>
          </a:solidFill>
          <a:latin typeface="+mn-lt"/>
          <a:ea typeface="+mn-ea"/>
          <a:cs typeface="+mn-cs"/>
        </a:defRPr>
      </a:lvl5pPr>
      <a:lvl6pPr marL="2079071" indent="-189006" algn="l" defTabSz="756026" rtl="0" eaLnBrk="1" latinLnBrk="0" hangingPunct="1">
        <a:lnSpc>
          <a:spcPct val="90000"/>
        </a:lnSpc>
        <a:spcBef>
          <a:spcPts val="413"/>
        </a:spcBef>
        <a:buFont typeface="Arial" panose="020B0604020202020204" pitchFamily="34" charset="0"/>
        <a:buChar char="•"/>
        <a:defRPr sz="1500" kern="1200">
          <a:solidFill>
            <a:schemeClr val="tx1"/>
          </a:solidFill>
          <a:latin typeface="+mn-lt"/>
          <a:ea typeface="+mn-ea"/>
          <a:cs typeface="+mn-cs"/>
        </a:defRPr>
      </a:lvl6pPr>
      <a:lvl7pPr marL="2457084" indent="-189006" algn="l" defTabSz="756026" rtl="0" eaLnBrk="1" latinLnBrk="0" hangingPunct="1">
        <a:lnSpc>
          <a:spcPct val="90000"/>
        </a:lnSpc>
        <a:spcBef>
          <a:spcPts val="413"/>
        </a:spcBef>
        <a:buFont typeface="Arial" panose="020B0604020202020204" pitchFamily="34" charset="0"/>
        <a:buChar char="•"/>
        <a:defRPr sz="1500" kern="1200">
          <a:solidFill>
            <a:schemeClr val="tx1"/>
          </a:solidFill>
          <a:latin typeface="+mn-lt"/>
          <a:ea typeface="+mn-ea"/>
          <a:cs typeface="+mn-cs"/>
        </a:defRPr>
      </a:lvl7pPr>
      <a:lvl8pPr marL="2835097" indent="-189006" algn="l" defTabSz="756026" rtl="0" eaLnBrk="1" latinLnBrk="0" hangingPunct="1">
        <a:lnSpc>
          <a:spcPct val="90000"/>
        </a:lnSpc>
        <a:spcBef>
          <a:spcPts val="413"/>
        </a:spcBef>
        <a:buFont typeface="Arial" panose="020B0604020202020204" pitchFamily="34" charset="0"/>
        <a:buChar char="•"/>
        <a:defRPr sz="1500" kern="1200">
          <a:solidFill>
            <a:schemeClr val="tx1"/>
          </a:solidFill>
          <a:latin typeface="+mn-lt"/>
          <a:ea typeface="+mn-ea"/>
          <a:cs typeface="+mn-cs"/>
        </a:defRPr>
      </a:lvl8pPr>
      <a:lvl9pPr marL="3213110" indent="-189006" algn="l" defTabSz="756026" rtl="0" eaLnBrk="1" latinLnBrk="0" hangingPunct="1">
        <a:lnSpc>
          <a:spcPct val="90000"/>
        </a:lnSpc>
        <a:spcBef>
          <a:spcPts val="413"/>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756026" rtl="0" eaLnBrk="1" latinLnBrk="0" hangingPunct="1">
        <a:defRPr sz="1500" kern="1200">
          <a:solidFill>
            <a:schemeClr val="tx1"/>
          </a:solidFill>
          <a:latin typeface="+mn-lt"/>
          <a:ea typeface="+mn-ea"/>
          <a:cs typeface="+mn-cs"/>
        </a:defRPr>
      </a:lvl1pPr>
      <a:lvl2pPr marL="378013" algn="l" defTabSz="756026" rtl="0" eaLnBrk="1" latinLnBrk="0" hangingPunct="1">
        <a:defRPr sz="1500" kern="1200">
          <a:solidFill>
            <a:schemeClr val="tx1"/>
          </a:solidFill>
          <a:latin typeface="+mn-lt"/>
          <a:ea typeface="+mn-ea"/>
          <a:cs typeface="+mn-cs"/>
        </a:defRPr>
      </a:lvl2pPr>
      <a:lvl3pPr marL="756026" algn="l" defTabSz="756026" rtl="0" eaLnBrk="1" latinLnBrk="0" hangingPunct="1">
        <a:defRPr sz="1500" kern="1200">
          <a:solidFill>
            <a:schemeClr val="tx1"/>
          </a:solidFill>
          <a:latin typeface="+mn-lt"/>
          <a:ea typeface="+mn-ea"/>
          <a:cs typeface="+mn-cs"/>
        </a:defRPr>
      </a:lvl3pPr>
      <a:lvl4pPr marL="1134039" algn="l" defTabSz="756026" rtl="0" eaLnBrk="1" latinLnBrk="0" hangingPunct="1">
        <a:defRPr sz="1500" kern="1200">
          <a:solidFill>
            <a:schemeClr val="tx1"/>
          </a:solidFill>
          <a:latin typeface="+mn-lt"/>
          <a:ea typeface="+mn-ea"/>
          <a:cs typeface="+mn-cs"/>
        </a:defRPr>
      </a:lvl4pPr>
      <a:lvl5pPr marL="1512052" algn="l" defTabSz="756026" rtl="0" eaLnBrk="1" latinLnBrk="0" hangingPunct="1">
        <a:defRPr sz="1500" kern="1200">
          <a:solidFill>
            <a:schemeClr val="tx1"/>
          </a:solidFill>
          <a:latin typeface="+mn-lt"/>
          <a:ea typeface="+mn-ea"/>
          <a:cs typeface="+mn-cs"/>
        </a:defRPr>
      </a:lvl5pPr>
      <a:lvl6pPr marL="1890065" algn="l" defTabSz="756026" rtl="0" eaLnBrk="1" latinLnBrk="0" hangingPunct="1">
        <a:defRPr sz="1500" kern="1200">
          <a:solidFill>
            <a:schemeClr val="tx1"/>
          </a:solidFill>
          <a:latin typeface="+mn-lt"/>
          <a:ea typeface="+mn-ea"/>
          <a:cs typeface="+mn-cs"/>
        </a:defRPr>
      </a:lvl6pPr>
      <a:lvl7pPr marL="2268078" algn="l" defTabSz="756026" rtl="0" eaLnBrk="1" latinLnBrk="0" hangingPunct="1">
        <a:defRPr sz="1500" kern="1200">
          <a:solidFill>
            <a:schemeClr val="tx1"/>
          </a:solidFill>
          <a:latin typeface="+mn-lt"/>
          <a:ea typeface="+mn-ea"/>
          <a:cs typeface="+mn-cs"/>
        </a:defRPr>
      </a:lvl7pPr>
      <a:lvl8pPr marL="2646091" algn="l" defTabSz="756026" rtl="0" eaLnBrk="1" latinLnBrk="0" hangingPunct="1">
        <a:defRPr sz="1500" kern="1200">
          <a:solidFill>
            <a:schemeClr val="tx1"/>
          </a:solidFill>
          <a:latin typeface="+mn-lt"/>
          <a:ea typeface="+mn-ea"/>
          <a:cs typeface="+mn-cs"/>
        </a:defRPr>
      </a:lvl8pPr>
      <a:lvl9pPr marL="3024104" algn="l" defTabSz="756026" rtl="0" eaLnBrk="1" latinLnBrk="0" hangingPunct="1">
        <a:defRPr sz="15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 name="PlaceHolder 1"/>
          <p:cNvSpPr>
            <a:spLocks noGrp="1"/>
          </p:cNvSpPr>
          <p:nvPr>
            <p:ph type="title"/>
          </p:nvPr>
        </p:nvSpPr>
        <p:spPr>
          <a:xfrm>
            <a:off x="504000" y="226080"/>
            <a:ext cx="9072000" cy="946440"/>
          </a:xfrm>
          <a:prstGeom prst="rect">
            <a:avLst/>
          </a:prstGeom>
        </p:spPr>
        <p:txBody>
          <a:bodyPr lIns="0" tIns="0" rIns="0" bIns="0" anchor="ctr">
            <a:noAutofit/>
          </a:bodyPr>
          <a:lstStyle/>
          <a:p>
            <a:r>
              <a:rPr lang="en-US" sz="1800" b="0" strike="noStrike" spc="-1">
                <a:solidFill>
                  <a:srgbClr val="000000"/>
                </a:solidFill>
                <a:latin typeface="Arial"/>
              </a:rPr>
              <a:t>Click to edit the title text format</a:t>
            </a:r>
          </a:p>
        </p:txBody>
      </p:sp>
      <p:sp>
        <p:nvSpPr>
          <p:cNvPr id="80" name="PlaceHolder 2"/>
          <p:cNvSpPr>
            <a:spLocks noGrp="1"/>
          </p:cNvSpPr>
          <p:nvPr>
            <p:ph type="body"/>
          </p:nvPr>
        </p:nvSpPr>
        <p:spPr>
          <a:xfrm>
            <a:off x="504000" y="1326600"/>
            <a:ext cx="9072000" cy="328860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28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en-US" sz="20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en-US" sz="18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en-US" sz="18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en-US" sz="20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en-US" sz="20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en-US" sz="20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 name="PlaceHolder 1"/>
          <p:cNvSpPr>
            <a:spLocks noGrp="1"/>
          </p:cNvSpPr>
          <p:nvPr>
            <p:ph type="title"/>
          </p:nvPr>
        </p:nvSpPr>
        <p:spPr>
          <a:xfrm>
            <a:off x="504000" y="226080"/>
            <a:ext cx="9072000" cy="946440"/>
          </a:xfrm>
          <a:prstGeom prst="rect">
            <a:avLst/>
          </a:prstGeom>
        </p:spPr>
        <p:txBody>
          <a:bodyPr lIns="0" tIns="0" rIns="0" bIns="0" anchor="ctr">
            <a:noAutofit/>
          </a:bodyPr>
          <a:lstStyle/>
          <a:p>
            <a:r>
              <a:rPr lang="en-US" sz="1800" b="0" strike="noStrike" spc="-1">
                <a:solidFill>
                  <a:srgbClr val="000000"/>
                </a:solidFill>
                <a:latin typeface="Arial"/>
              </a:rPr>
              <a:t>Click to edit the title text format</a:t>
            </a:r>
          </a:p>
        </p:txBody>
      </p:sp>
      <p:sp>
        <p:nvSpPr>
          <p:cNvPr id="42" name="PlaceHolder 2"/>
          <p:cNvSpPr>
            <a:spLocks noGrp="1"/>
          </p:cNvSpPr>
          <p:nvPr>
            <p:ph type="body"/>
          </p:nvPr>
        </p:nvSpPr>
        <p:spPr>
          <a:xfrm>
            <a:off x="504000" y="1326600"/>
            <a:ext cx="9072000" cy="328860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28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en-US" sz="20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en-US" sz="18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en-US" sz="18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en-US" sz="20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en-US" sz="20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en-US" sz="20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710" r:id="rId11"/>
    <p:sldLayoutId id="214748371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6e5Tn8nOFuk" TargetMode="External"/><Relationship Id="rId2" Type="http://schemas.openxmlformats.org/officeDocument/2006/relationships/hyperlink" Target="https://www.youtube.com/watch?v=WI6_snOjlm0" TargetMode="External"/><Relationship Id="rId1" Type="http://schemas.openxmlformats.org/officeDocument/2006/relationships/slideLayout" Target="../slideLayouts/slideLayout3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hyperlink" Target="https://www.youtube.com/watch?v=nbhLDJkNnzY" TargetMode="Externa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hyperlink" Target="https://www.youtube.com/watch?v=z4hKX7m_q-4" TargetMode="Externa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hyperlink" Target="https://www.youtube.com/watch?v=OJM9UGohVGQ" TargetMode="Externa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hyperlink" Target="https://www.youtube.com/watch?v=4xri0pmLLos" TargetMode="Externa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hyperlink" Target="https://www.youtube.com/watch?v=4SYXJpbvPfs" TargetMode="External"/><Relationship Id="rId2" Type="http://schemas.openxmlformats.org/officeDocument/2006/relationships/hyperlink" Target="https://www.youtube.com/watch?v=akO2Lf1fHmM" TargetMode="Externa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10.svg"/><Relationship Id="rId4" Type="http://schemas.openxmlformats.org/officeDocument/2006/relationships/image" Target="../media/image9.png"/></Relationships>
</file>

<file path=ppt/slides/_rels/slide5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5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8.sv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6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8.svg"/></Relationships>
</file>

<file path=ppt/slides/_rels/slide6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8" Type="http://schemas.openxmlformats.org/officeDocument/2006/relationships/hyperlink" Target="https://www.youtube.com/watch?v=tGtOQNsxmFc" TargetMode="External"/><Relationship Id="rId3" Type="http://schemas.openxmlformats.org/officeDocument/2006/relationships/hyperlink" Target="https://www.youtube.com/watch?v=Te9mYmonVjE" TargetMode="External"/><Relationship Id="rId7" Type="http://schemas.openxmlformats.org/officeDocument/2006/relationships/hyperlink" Target="https://www.youtube.com/watch?v=nZ_mojJbmeI"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www.youtube.com/watch?v=2tuWjtc2Ifk" TargetMode="External"/><Relationship Id="rId5" Type="http://schemas.openxmlformats.org/officeDocument/2006/relationships/hyperlink" Target="https://www.youtube.com/watch?v=SEkT2t-pAbg" TargetMode="External"/><Relationship Id="rId10" Type="http://schemas.openxmlformats.org/officeDocument/2006/relationships/hyperlink" Target="https://pmhut.com/defining-the-decision-points-milestones" TargetMode="External"/><Relationship Id="rId4" Type="http://schemas.openxmlformats.org/officeDocument/2006/relationships/hyperlink" Target="https://www.youtube.com/watch?v=f_szFzBjfFg" TargetMode="External"/><Relationship Id="rId9" Type="http://schemas.openxmlformats.org/officeDocument/2006/relationships/hyperlink" Target="https://www.projectmanagement-training.net/3-project-reporting/" TargetMode="External"/></Relationships>
</file>

<file path=ppt/slides/_rels/slide65.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7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hyperlink" Target="NULL" TargetMode="External"/><Relationship Id="rId2" Type="http://schemas.openxmlformats.org/officeDocument/2006/relationships/hyperlink" Target="https://www.youtube.com/watch?v=43dZqT5H3BM" TargetMode="External"/><Relationship Id="rId1" Type="http://schemas.openxmlformats.org/officeDocument/2006/relationships/slideLayout" Target="../slideLayouts/slideLayout1.xml"/><Relationship Id="rId4" Type="http://schemas.openxmlformats.org/officeDocument/2006/relationships/hyperlink" Target="https://www.youtube.com/watch?v=I4JsU42IO6g"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3" Type="http://schemas.openxmlformats.org/officeDocument/2006/relationships/hyperlink" Target="https://www.youtube.com/watch?v=J17dOgmjS2c" TargetMode="External"/><Relationship Id="rId2" Type="http://schemas.openxmlformats.org/officeDocument/2006/relationships/hyperlink" Target="https://www.youtube.com/watch?v=WfWBxSwqqpU" TargetMode="Externa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6.xml"/></Relationships>
</file>

<file path=ppt/slides/_rels/slide9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3" Type="http://schemas.openxmlformats.org/officeDocument/2006/relationships/hyperlink" Target="https://www.youtube.com/watch?v=I50ZBiGf2F4" TargetMode="External"/><Relationship Id="rId2" Type="http://schemas.openxmlformats.org/officeDocument/2006/relationships/hyperlink" Target="https://www.youtube.com/watch?v=1U2gngDxFkc" TargetMode="External"/><Relationship Id="rId1" Type="http://schemas.openxmlformats.org/officeDocument/2006/relationships/slideLayout" Target="../slideLayouts/slideLayout1.xml"/><Relationship Id="rId4" Type="http://schemas.openxmlformats.org/officeDocument/2006/relationships/hyperlink" Target="https://www.youtube.com/watch?v=TMT_WPFh6R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4" descr="A picture containing diagram&#10;&#10;Description automatically generated">
            <a:extLst>
              <a:ext uri="{FF2B5EF4-FFF2-40B4-BE49-F238E27FC236}">
                <a16:creationId xmlns:a16="http://schemas.microsoft.com/office/drawing/2014/main" id="{442F5F44-DA7A-4D2A-8D89-99F150EC467F}"/>
              </a:ext>
            </a:extLst>
          </p:cNvPr>
          <p:cNvPicPr>
            <a:picLocks noChangeAspect="1"/>
          </p:cNvPicPr>
          <p:nvPr/>
        </p:nvPicPr>
        <p:blipFill>
          <a:blip r:embed="rId2"/>
          <a:stretch>
            <a:fillRect/>
          </a:stretch>
        </p:blipFill>
        <p:spPr>
          <a:xfrm>
            <a:off x="6572452" y="1217576"/>
            <a:ext cx="3133649" cy="3133649"/>
          </a:xfrm>
          <a:prstGeom prst="rect">
            <a:avLst/>
          </a:prstGeom>
        </p:spPr>
      </p:pic>
      <p:sp>
        <p:nvSpPr>
          <p:cNvPr id="10" name="Rectangle 9">
            <a:extLst>
              <a:ext uri="{FF2B5EF4-FFF2-40B4-BE49-F238E27FC236}">
                <a16:creationId xmlns:a16="http://schemas.microsoft.com/office/drawing/2014/main" id="{F0DCEF4B-1974-4709-A3AF-1AF4377D89E1}"/>
              </a:ext>
            </a:extLst>
          </p:cNvPr>
          <p:cNvSpPr/>
          <p:nvPr/>
        </p:nvSpPr>
        <p:spPr>
          <a:xfrm rot="1500000">
            <a:off x="-206549" y="-1980941"/>
            <a:ext cx="6231238" cy="8244290"/>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765FDF0-6457-4A93-8EF6-E224F92FD100}"/>
              </a:ext>
            </a:extLst>
          </p:cNvPr>
          <p:cNvSpPr/>
          <p:nvPr/>
        </p:nvSpPr>
        <p:spPr>
          <a:xfrm rot="1500000">
            <a:off x="-851954" y="-1934840"/>
            <a:ext cx="6231238" cy="82442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a:extLst>
              <a:ext uri="{FF2B5EF4-FFF2-40B4-BE49-F238E27FC236}">
                <a16:creationId xmlns:a16="http://schemas.microsoft.com/office/drawing/2014/main" id="{40835815-E950-44DF-B8C5-373373AAC64A}"/>
              </a:ext>
            </a:extLst>
          </p:cNvPr>
          <p:cNvSpPr txBox="1">
            <a:spLocks/>
          </p:cNvSpPr>
          <p:nvPr/>
        </p:nvSpPr>
        <p:spPr>
          <a:xfrm>
            <a:off x="665321" y="725904"/>
            <a:ext cx="4377511" cy="2540318"/>
          </a:xfrm>
          <a:prstGeom prst="rect">
            <a:avLst/>
          </a:prstGeom>
        </p:spPr>
        <p:txBody>
          <a:bodyPr lIns="75605" tIns="37802" rIns="75605" bIns="37802"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dirty="0">
                <a:cs typeface="Calibri Light"/>
              </a:rPr>
              <a:t>Project Management</a:t>
            </a:r>
            <a:endParaRPr lang="en-US" sz="6000" dirty="0"/>
          </a:p>
        </p:txBody>
      </p:sp>
      <p:sp>
        <p:nvSpPr>
          <p:cNvPr id="19" name="Subtitle 2">
            <a:extLst>
              <a:ext uri="{FF2B5EF4-FFF2-40B4-BE49-F238E27FC236}">
                <a16:creationId xmlns:a16="http://schemas.microsoft.com/office/drawing/2014/main" id="{2AD5A2AF-ED78-4E75-999F-57C1712A3592}"/>
              </a:ext>
            </a:extLst>
          </p:cNvPr>
          <p:cNvSpPr txBox="1">
            <a:spLocks/>
          </p:cNvSpPr>
          <p:nvPr/>
        </p:nvSpPr>
        <p:spPr>
          <a:xfrm>
            <a:off x="665321" y="3387189"/>
            <a:ext cx="3445682" cy="955415"/>
          </a:xfrm>
          <a:prstGeom prst="rect">
            <a:avLst/>
          </a:prstGeom>
        </p:spPr>
        <p:txBody>
          <a:bodyPr vert="horz" lIns="75605" tIns="37802" rIns="75605" bIns="37802"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cs typeface="Calibri"/>
              </a:rPr>
              <a:t>Buffalo State Data Science and Analytics</a:t>
            </a:r>
          </a:p>
        </p:txBody>
      </p:sp>
      <p:sp>
        <p:nvSpPr>
          <p:cNvPr id="2" name="TextBox 1">
            <a:extLst>
              <a:ext uri="{FF2B5EF4-FFF2-40B4-BE49-F238E27FC236}">
                <a16:creationId xmlns:a16="http://schemas.microsoft.com/office/drawing/2014/main" id="{BF281260-AF2A-42FA-977E-2F40DBA31585}"/>
              </a:ext>
            </a:extLst>
          </p:cNvPr>
          <p:cNvSpPr txBox="1"/>
          <p:nvPr/>
        </p:nvSpPr>
        <p:spPr>
          <a:xfrm>
            <a:off x="5832574" y="4733270"/>
            <a:ext cx="3764561"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t>Managing a Project from A-Z</a:t>
            </a:r>
            <a:endParaRPr lang="en-US" sz="2400" dirty="0">
              <a:cs typeface="Calibri"/>
            </a:endParaRPr>
          </a:p>
        </p:txBody>
      </p:sp>
      <p:sp>
        <p:nvSpPr>
          <p:cNvPr id="3" name="Slide Number Placeholder 2">
            <a:extLst>
              <a:ext uri="{FF2B5EF4-FFF2-40B4-BE49-F238E27FC236}">
                <a16:creationId xmlns:a16="http://schemas.microsoft.com/office/drawing/2014/main" id="{9E4A475D-58FB-4521-894C-A5A5498380A4}"/>
              </a:ext>
            </a:extLst>
          </p:cNvPr>
          <p:cNvSpPr>
            <a:spLocks noGrp="1"/>
          </p:cNvSpPr>
          <p:nvPr>
            <p:ph type="sldNum" sz="quarter" idx="12"/>
          </p:nvPr>
        </p:nvSpPr>
        <p:spPr/>
        <p:txBody>
          <a:bodyPr/>
          <a:lstStyle/>
          <a:p>
            <a:fld id="{330EA680-D336-4FF7-8B7A-9848BB0A1C32}" type="slidenum">
              <a:rPr lang="en-US" smtClean="0"/>
              <a:t>1</a:t>
            </a:fld>
            <a:endParaRPr lang="en-US"/>
          </a:p>
        </p:txBody>
      </p:sp>
    </p:spTree>
    <p:extLst>
      <p:ext uri="{BB962C8B-B14F-4D97-AF65-F5344CB8AC3E}">
        <p14:creationId xmlns:p14="http://schemas.microsoft.com/office/powerpoint/2010/main" val="25227657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CustomShape 1"/>
          <p:cNvSpPr/>
          <p:nvPr/>
        </p:nvSpPr>
        <p:spPr>
          <a:xfrm>
            <a:off x="504000" y="430407"/>
            <a:ext cx="9070560" cy="94536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en-US" sz="4400" b="0" strike="noStrike" spc="-1">
                <a:solidFill>
                  <a:srgbClr val="000000"/>
                </a:solidFill>
                <a:latin typeface="Arial"/>
                <a:ea typeface="DejaVu Sans"/>
              </a:rPr>
              <a:t>Template Format: Feasibility Report</a:t>
            </a:r>
            <a:endParaRPr lang="en-US" sz="4400" b="0" strike="noStrike" spc="-1">
              <a:latin typeface="Arial"/>
            </a:endParaRPr>
          </a:p>
        </p:txBody>
      </p:sp>
      <p:sp>
        <p:nvSpPr>
          <p:cNvPr id="152" name="CustomShape 2"/>
          <p:cNvSpPr/>
          <p:nvPr/>
        </p:nvSpPr>
        <p:spPr>
          <a:xfrm>
            <a:off x="504000" y="1326600"/>
            <a:ext cx="9070560" cy="3287160"/>
          </a:xfrm>
          <a:prstGeom prst="rect">
            <a:avLst/>
          </a:prstGeom>
          <a:noFill/>
          <a:ln w="0">
            <a:noFill/>
          </a:ln>
        </p:spPr>
        <p:style>
          <a:lnRef idx="0">
            <a:scrgbClr r="0" g="0" b="0"/>
          </a:lnRef>
          <a:fillRef idx="0">
            <a:scrgbClr r="0" g="0" b="0"/>
          </a:fillRef>
          <a:effectRef idx="0">
            <a:scrgbClr r="0" g="0" b="0"/>
          </a:effectRef>
          <a:fontRef idx="minor"/>
        </p:style>
      </p:sp>
      <p:sp>
        <p:nvSpPr>
          <p:cNvPr id="153" name="CustomShape 3"/>
          <p:cNvSpPr/>
          <p:nvPr/>
        </p:nvSpPr>
        <p:spPr>
          <a:xfrm>
            <a:off x="444600" y="1337760"/>
            <a:ext cx="9128880" cy="7704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p:style>
      </p:sp>
      <p:sp>
        <p:nvSpPr>
          <p:cNvPr id="154" name="CustomShape 4"/>
          <p:cNvSpPr/>
          <p:nvPr/>
        </p:nvSpPr>
        <p:spPr>
          <a:xfrm>
            <a:off x="441000" y="1457280"/>
            <a:ext cx="9134640" cy="369000"/>
          </a:xfrm>
          <a:prstGeom prst="rect">
            <a:avLst/>
          </a:prstGeom>
          <a:noFill/>
          <a:ln w="0">
            <a:noFill/>
          </a:ln>
        </p:spPr>
        <p:style>
          <a:lnRef idx="0">
            <a:scrgbClr r="0" g="0" b="0"/>
          </a:lnRef>
          <a:fillRef idx="0">
            <a:scrgbClr r="0" g="0" b="0"/>
          </a:fillRef>
          <a:effectRef idx="0">
            <a:scrgbClr r="0" g="0" b="0"/>
          </a:effectRef>
          <a:fontRef idx="minor"/>
        </p:style>
      </p:sp>
      <p:sp>
        <p:nvSpPr>
          <p:cNvPr id="155" name="TextShape 5"/>
          <p:cNvSpPr txBox="1"/>
          <p:nvPr/>
        </p:nvSpPr>
        <p:spPr>
          <a:xfrm>
            <a:off x="441000" y="1600200"/>
            <a:ext cx="9160200" cy="2394000"/>
          </a:xfrm>
          <a:prstGeom prst="rect">
            <a:avLst/>
          </a:prstGeom>
          <a:noFill/>
          <a:ln w="0">
            <a:noFill/>
          </a:ln>
        </p:spPr>
        <p:txBody>
          <a:bodyPr lIns="90000" tIns="45000" rIns="90000" bIns="45000">
            <a:noAutofit/>
          </a:bodyPr>
          <a:lstStyle/>
          <a:p>
            <a:pPr marL="216000" indent="-216000">
              <a:buClr>
                <a:srgbClr val="000000"/>
              </a:buClr>
              <a:buSzPct val="45000"/>
              <a:buFont typeface="Wingdings" charset="2"/>
              <a:buChar char=""/>
            </a:pPr>
            <a:r>
              <a:rPr lang="en-US" sz="1800" b="0" strike="noStrike" spc="-1">
                <a:latin typeface="Arial"/>
              </a:rPr>
              <a:t>Executive Summary</a:t>
            </a:r>
          </a:p>
          <a:p>
            <a:pPr marL="216000" indent="-216000">
              <a:buClr>
                <a:srgbClr val="000000"/>
              </a:buClr>
              <a:buSzPct val="45000"/>
              <a:buFont typeface="Wingdings" charset="2"/>
              <a:buChar char=""/>
            </a:pPr>
            <a:r>
              <a:rPr lang="en-US" sz="1800" b="0" strike="noStrike" spc="-1">
                <a:latin typeface="Arial"/>
              </a:rPr>
              <a:t>Description of Project or Service</a:t>
            </a:r>
          </a:p>
          <a:p>
            <a:pPr marL="216000" indent="-216000">
              <a:buClr>
                <a:srgbClr val="000000"/>
              </a:buClr>
              <a:buSzPct val="45000"/>
              <a:buFont typeface="Wingdings" charset="2"/>
              <a:buChar char=""/>
            </a:pPr>
            <a:r>
              <a:rPr lang="en-US" sz="1800" b="0" strike="noStrike" spc="-1">
                <a:latin typeface="Arial"/>
              </a:rPr>
              <a:t>Technology Considerations</a:t>
            </a:r>
          </a:p>
          <a:p>
            <a:pPr marL="216000" indent="-216000">
              <a:buClr>
                <a:srgbClr val="000000"/>
              </a:buClr>
              <a:buSzPct val="45000"/>
              <a:buFont typeface="Wingdings" charset="2"/>
              <a:buChar char=""/>
            </a:pPr>
            <a:r>
              <a:rPr lang="en-US" sz="1800" b="0" strike="noStrike" spc="-1">
                <a:latin typeface="Arial"/>
              </a:rPr>
              <a:t>Product or Service Market Place</a:t>
            </a:r>
          </a:p>
          <a:p>
            <a:pPr marL="216000" indent="-216000">
              <a:buClr>
                <a:srgbClr val="000000"/>
              </a:buClr>
              <a:buSzPct val="45000"/>
              <a:buFont typeface="Wingdings" charset="2"/>
              <a:buChar char=""/>
            </a:pPr>
            <a:r>
              <a:rPr lang="en-US" sz="1800" b="0" strike="noStrike" spc="-1">
                <a:latin typeface="Arial"/>
              </a:rPr>
              <a:t>Marketing Strategy </a:t>
            </a:r>
          </a:p>
          <a:p>
            <a:pPr marL="216000" indent="-216000">
              <a:buClr>
                <a:srgbClr val="000000"/>
              </a:buClr>
              <a:buSzPct val="45000"/>
              <a:buFont typeface="Wingdings" charset="2"/>
              <a:buChar char=""/>
            </a:pPr>
            <a:r>
              <a:rPr lang="en-US" sz="1800" b="0" strike="noStrike" spc="-1">
                <a:latin typeface="Arial"/>
              </a:rPr>
              <a:t>Organization and Staffing</a:t>
            </a:r>
          </a:p>
          <a:p>
            <a:pPr marL="216000" indent="-216000">
              <a:buClr>
                <a:srgbClr val="000000"/>
              </a:buClr>
              <a:buSzPct val="45000"/>
              <a:buFont typeface="Wingdings" charset="2"/>
              <a:buChar char=""/>
            </a:pPr>
            <a:r>
              <a:rPr lang="en-US" sz="1800" b="0" strike="noStrike" spc="-1">
                <a:latin typeface="Arial"/>
              </a:rPr>
              <a:t>Schedule</a:t>
            </a:r>
          </a:p>
          <a:p>
            <a:pPr marL="216000" indent="-216000">
              <a:buClr>
                <a:srgbClr val="000000"/>
              </a:buClr>
              <a:buSzPct val="45000"/>
              <a:buFont typeface="Wingdings" charset="2"/>
              <a:buChar char=""/>
            </a:pPr>
            <a:r>
              <a:rPr lang="en-US" sz="1800" b="0" strike="noStrike" spc="-1">
                <a:latin typeface="Arial"/>
              </a:rPr>
              <a:t>Financial Projections</a:t>
            </a:r>
          </a:p>
          <a:p>
            <a:pPr marL="216000" indent="-216000">
              <a:buClr>
                <a:srgbClr val="000000"/>
              </a:buClr>
              <a:buSzPct val="45000"/>
              <a:buFont typeface="Wingdings" charset="2"/>
              <a:buChar char=""/>
            </a:pPr>
            <a:r>
              <a:rPr lang="en-US" sz="1800" b="0" strike="noStrike" spc="-1">
                <a:latin typeface="Arial"/>
              </a:rPr>
              <a:t>Findings and Recommendations</a:t>
            </a:r>
          </a:p>
        </p:txBody>
      </p:sp>
    </p:spTree>
    <p:extLst>
      <p:ext uri="{BB962C8B-B14F-4D97-AF65-F5344CB8AC3E}">
        <p14:creationId xmlns:p14="http://schemas.microsoft.com/office/powerpoint/2010/main" val="35147974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CustomShape 1"/>
          <p:cNvSpPr/>
          <p:nvPr/>
        </p:nvSpPr>
        <p:spPr>
          <a:xfrm>
            <a:off x="504000" y="226080"/>
            <a:ext cx="9070560" cy="94536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en-US" sz="4400" spc="-1" dirty="0">
                <a:solidFill>
                  <a:srgbClr val="000000"/>
                </a:solidFill>
                <a:latin typeface="Arial"/>
              </a:rPr>
              <a:t>References</a:t>
            </a:r>
            <a:endParaRPr lang="en-US" sz="4400" b="0" strike="noStrike" spc="-1" dirty="0">
              <a:latin typeface="Arial"/>
            </a:endParaRPr>
          </a:p>
        </p:txBody>
      </p:sp>
      <p:sp>
        <p:nvSpPr>
          <p:cNvPr id="157" name="CustomShape 2"/>
          <p:cNvSpPr/>
          <p:nvPr/>
        </p:nvSpPr>
        <p:spPr>
          <a:xfrm>
            <a:off x="504000" y="1326600"/>
            <a:ext cx="9070560" cy="3287160"/>
          </a:xfrm>
          <a:prstGeom prst="rect">
            <a:avLst/>
          </a:prstGeom>
          <a:noFill/>
          <a:ln w="0">
            <a:noFill/>
          </a:ln>
        </p:spPr>
        <p:style>
          <a:lnRef idx="0">
            <a:scrgbClr r="0" g="0" b="0"/>
          </a:lnRef>
          <a:fillRef idx="0">
            <a:scrgbClr r="0" g="0" b="0"/>
          </a:fillRef>
          <a:effectRef idx="0">
            <a:scrgbClr r="0" g="0" b="0"/>
          </a:effectRef>
          <a:fontRef idx="minor"/>
        </p:style>
      </p:sp>
      <p:sp>
        <p:nvSpPr>
          <p:cNvPr id="158" name="CustomShape 3"/>
          <p:cNvSpPr/>
          <p:nvPr/>
        </p:nvSpPr>
        <p:spPr>
          <a:xfrm>
            <a:off x="450000" y="1093680"/>
            <a:ext cx="9128880" cy="7704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p:style>
      </p:sp>
      <p:sp>
        <p:nvSpPr>
          <p:cNvPr id="159" name="CustomShape 4"/>
          <p:cNvSpPr/>
          <p:nvPr/>
        </p:nvSpPr>
        <p:spPr>
          <a:xfrm>
            <a:off x="504360" y="1267920"/>
            <a:ext cx="9071640" cy="369000"/>
          </a:xfrm>
          <a:prstGeom prst="rect">
            <a:avLst/>
          </a:prstGeom>
          <a:noFill/>
          <a:ln w="0">
            <a:noFill/>
          </a:ln>
        </p:spPr>
        <p:style>
          <a:lnRef idx="0">
            <a:scrgbClr r="0" g="0" b="0"/>
          </a:lnRef>
          <a:fillRef idx="0">
            <a:scrgbClr r="0" g="0" b="0"/>
          </a:fillRef>
          <a:effectRef idx="0">
            <a:scrgbClr r="0" g="0" b="0"/>
          </a:effectRef>
          <a:fontRef idx="minor"/>
        </p:style>
      </p:sp>
      <p:sp>
        <p:nvSpPr>
          <p:cNvPr id="160" name="TextShape 5"/>
          <p:cNvSpPr txBox="1"/>
          <p:nvPr/>
        </p:nvSpPr>
        <p:spPr>
          <a:xfrm>
            <a:off x="457200" y="1371600"/>
            <a:ext cx="9144000" cy="2138040"/>
          </a:xfrm>
          <a:prstGeom prst="rect">
            <a:avLst/>
          </a:prstGeom>
          <a:noFill/>
          <a:ln w="0">
            <a:noFill/>
          </a:ln>
        </p:spPr>
        <p:txBody>
          <a:bodyPr lIns="90000" tIns="45000" rIns="90000" bIns="45000">
            <a:noAutofit/>
          </a:bodyPr>
          <a:lstStyle/>
          <a:p>
            <a:pPr marL="216000" indent="-216000">
              <a:lnSpc>
                <a:spcPct val="100000"/>
              </a:lnSpc>
              <a:buClr>
                <a:srgbClr val="000000"/>
              </a:buClr>
              <a:buSzPct val="45000"/>
              <a:buFont typeface="Wingdings" charset="2"/>
              <a:buChar char=""/>
            </a:pPr>
            <a:r>
              <a:rPr lang="en-US" sz="1800" b="0" strike="noStrike" spc="-1">
                <a:latin typeface="Arial"/>
              </a:rPr>
              <a:t>How to Conduct a Feasibility Study - Project Management Training</a:t>
            </a:r>
          </a:p>
          <a:p>
            <a:pPr marL="216000" indent="-216000">
              <a:buClr>
                <a:srgbClr val="000000"/>
              </a:buClr>
              <a:buSzPct val="45000"/>
              <a:buFont typeface="Wingdings" charset="2"/>
              <a:buChar char=""/>
            </a:pPr>
            <a:r>
              <a:rPr lang="en-US" sz="1800" b="0" strike="noStrike" spc="-1">
                <a:latin typeface="Arial"/>
                <a:hlinkClick r:id="rId2"/>
              </a:rPr>
              <a:t>https://www.youtube.com/watch?v=WI6_snOjlm0</a:t>
            </a:r>
            <a:endParaRPr lang="en-US" sz="1800" b="0" strike="noStrike" spc="-1">
              <a:latin typeface="Arial"/>
            </a:endParaRPr>
          </a:p>
          <a:p>
            <a:pPr marL="216000" indent="-216000">
              <a:buClr>
                <a:srgbClr val="000000"/>
              </a:buClr>
              <a:buSzPct val="45000"/>
              <a:buFont typeface="Wingdings" charset="2"/>
              <a:buChar char=""/>
            </a:pPr>
            <a:endParaRPr lang="en-US" sz="1800" b="0" strike="noStrike" spc="-1">
              <a:latin typeface="Arial"/>
            </a:endParaRPr>
          </a:p>
          <a:p>
            <a:pPr marL="216000" indent="-216000">
              <a:buClr>
                <a:srgbClr val="000000"/>
              </a:buClr>
              <a:buSzPct val="45000"/>
              <a:buFont typeface="Wingdings" charset="2"/>
              <a:buChar char=""/>
            </a:pPr>
            <a:r>
              <a:rPr lang="en-US" sz="1800" b="0" strike="noStrike" spc="-1">
                <a:latin typeface="Arial"/>
              </a:rPr>
              <a:t>Technical Feasibility</a:t>
            </a:r>
          </a:p>
          <a:p>
            <a:pPr marL="216000" indent="-216000">
              <a:buClr>
                <a:srgbClr val="000000"/>
              </a:buClr>
              <a:buSzPct val="45000"/>
              <a:buFont typeface="Wingdings" charset="2"/>
              <a:buChar char=""/>
            </a:pPr>
            <a:r>
              <a:rPr lang="en-US" sz="1800" b="0" strike="noStrike" spc="-1">
                <a:latin typeface="Arial"/>
                <a:hlinkClick r:id="rId3"/>
              </a:rPr>
              <a:t>https://www.youtube.com/watch?v=6e5Tn8nOFuk</a:t>
            </a:r>
            <a:endParaRPr lang="en-US" sz="1800" b="0" strike="noStrike" spc="-1">
              <a:latin typeface="Arial"/>
            </a:endParaRPr>
          </a:p>
          <a:p>
            <a:pPr marL="216000" indent="-216000">
              <a:buClr>
                <a:srgbClr val="000000"/>
              </a:buClr>
              <a:buSzPct val="45000"/>
              <a:buFont typeface="Wingdings" charset="2"/>
              <a:buChar char=""/>
            </a:pPr>
            <a:endParaRPr lang="en-US" sz="1800" b="0" strike="noStrike" spc="-1">
              <a:latin typeface="Arial"/>
            </a:endParaRPr>
          </a:p>
          <a:p>
            <a:pPr marL="216000" indent="-216000">
              <a:buClr>
                <a:srgbClr val="000000"/>
              </a:buClr>
              <a:buSzPct val="45000"/>
              <a:buFont typeface="Wingdings" charset="2"/>
              <a:buChar char=""/>
            </a:pPr>
            <a:r>
              <a:rPr lang="en-US" sz="1800" b="0" strike="noStrike" spc="-1">
                <a:latin typeface="Arial"/>
              </a:rPr>
              <a:t>Feasibility Study</a:t>
            </a:r>
          </a:p>
          <a:p>
            <a:pPr marL="216000" indent="-216000">
              <a:buClr>
                <a:srgbClr val="000000"/>
              </a:buClr>
              <a:buSzPct val="45000"/>
              <a:buFont typeface="Wingdings" charset="2"/>
              <a:buChar char=""/>
            </a:pPr>
            <a:r>
              <a:rPr lang="en-US" sz="1800" b="0" strike="noStrike" spc="-1">
                <a:latin typeface="Arial"/>
              </a:rPr>
              <a:t>https://www.youtube.com/watch?v=5ATiyRVclhc</a:t>
            </a:r>
          </a:p>
        </p:txBody>
      </p:sp>
    </p:spTree>
    <p:extLst>
      <p:ext uri="{BB962C8B-B14F-4D97-AF65-F5344CB8AC3E}">
        <p14:creationId xmlns:p14="http://schemas.microsoft.com/office/powerpoint/2010/main" val="26044370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EDE80-E625-4609-93BF-95C2242541C2}"/>
              </a:ext>
            </a:extLst>
          </p:cNvPr>
          <p:cNvSpPr>
            <a:spLocks noGrp="1"/>
          </p:cNvSpPr>
          <p:nvPr>
            <p:ph type="title"/>
          </p:nvPr>
        </p:nvSpPr>
        <p:spPr/>
        <p:txBody>
          <a:bodyPr/>
          <a:lstStyle/>
          <a:p>
            <a:pPr algn="ctr"/>
            <a:r>
              <a:rPr lang="en-US" dirty="0"/>
              <a:t>Managing a Project from A-Z</a:t>
            </a:r>
          </a:p>
        </p:txBody>
      </p:sp>
      <p:sp>
        <p:nvSpPr>
          <p:cNvPr id="3" name="Subtitle 2">
            <a:extLst>
              <a:ext uri="{FF2B5EF4-FFF2-40B4-BE49-F238E27FC236}">
                <a16:creationId xmlns:a16="http://schemas.microsoft.com/office/drawing/2014/main" id="{4B6253A9-3745-4284-9A42-0FC80DB14A1D}"/>
              </a:ext>
            </a:extLst>
          </p:cNvPr>
          <p:cNvSpPr>
            <a:spLocks noGrp="1"/>
          </p:cNvSpPr>
          <p:nvPr>
            <p:ph type="subTitle"/>
          </p:nvPr>
        </p:nvSpPr>
        <p:spPr>
          <a:xfrm>
            <a:off x="504000" y="1326600"/>
            <a:ext cx="4443956" cy="3288600"/>
          </a:xfrm>
        </p:spPr>
        <p:txBody>
          <a:bodyPr lIns="0" tIns="0" rIns="0" bIns="0" anchor="t">
            <a:noAutofit/>
          </a:bodyPr>
          <a:lstStyle/>
          <a:p>
            <a:pPr marL="285750" indent="-285750">
              <a:spcBef>
                <a:spcPts val="1000"/>
              </a:spcBef>
              <a:buFont typeface="Arial"/>
              <a:buChar char="•"/>
            </a:pPr>
            <a:r>
              <a:rPr lang="en-US" sz="2400" dirty="0">
                <a:ea typeface="+mj-lt"/>
                <a:cs typeface="+mj-lt"/>
              </a:rPr>
              <a:t>Feasibility Study</a:t>
            </a:r>
          </a:p>
          <a:p>
            <a:pPr marL="285750" indent="-285750">
              <a:spcBef>
                <a:spcPts val="1000"/>
              </a:spcBef>
              <a:buFont typeface="Arial"/>
              <a:buChar char="•"/>
            </a:pPr>
            <a:r>
              <a:rPr lang="en-US" sz="2400" b="1" u="sng" dirty="0">
                <a:ea typeface="+mj-lt"/>
                <a:cs typeface="+mj-lt"/>
              </a:rPr>
              <a:t>Project Risk</a:t>
            </a:r>
          </a:p>
          <a:p>
            <a:pPr marL="285750" indent="-285750">
              <a:spcBef>
                <a:spcPts val="1000"/>
              </a:spcBef>
              <a:buFont typeface="Arial"/>
              <a:buChar char="•"/>
            </a:pPr>
            <a:r>
              <a:rPr lang="en-US" sz="2400" dirty="0">
                <a:ea typeface="+mj-lt"/>
                <a:cs typeface="+mj-lt"/>
              </a:rPr>
              <a:t>Project Constraints</a:t>
            </a:r>
          </a:p>
          <a:p>
            <a:pPr marL="285750" indent="-285750">
              <a:spcBef>
                <a:spcPts val="1000"/>
              </a:spcBef>
              <a:buFont typeface="Arial"/>
              <a:buChar char="•"/>
            </a:pPr>
            <a:r>
              <a:rPr lang="en-US" sz="2400" dirty="0">
                <a:ea typeface="+mj-lt"/>
                <a:cs typeface="+mj-lt"/>
              </a:rPr>
              <a:t>Business Case Document</a:t>
            </a:r>
          </a:p>
          <a:p>
            <a:pPr marL="285750" indent="-285750">
              <a:spcBef>
                <a:spcPts val="1000"/>
              </a:spcBef>
              <a:buFont typeface="Arial"/>
              <a:buChar char="•"/>
            </a:pPr>
            <a:r>
              <a:rPr lang="en-US" sz="2400" dirty="0">
                <a:ea typeface="+mj-lt"/>
                <a:cs typeface="+mj-lt"/>
              </a:rPr>
              <a:t>Project Initiation</a:t>
            </a:r>
          </a:p>
          <a:p>
            <a:pPr marL="285750" indent="-285750">
              <a:spcBef>
                <a:spcPts val="1000"/>
              </a:spcBef>
              <a:buFont typeface="Arial"/>
              <a:buChar char="•"/>
            </a:pPr>
            <a:r>
              <a:rPr lang="en-US" sz="2400" dirty="0">
                <a:ea typeface="+mj-lt"/>
                <a:cs typeface="+mj-lt"/>
              </a:rPr>
              <a:t>Work Breakdown Structure (WBS)</a:t>
            </a:r>
          </a:p>
          <a:p>
            <a:pPr>
              <a:spcBef>
                <a:spcPts val="1000"/>
              </a:spcBef>
            </a:pPr>
            <a:endParaRPr lang="en-US" sz="2400" dirty="0">
              <a:ea typeface="+mj-lt"/>
              <a:cs typeface="+mj-lt"/>
            </a:endParaRPr>
          </a:p>
          <a:p>
            <a:pPr marL="285750" indent="-285750">
              <a:spcBef>
                <a:spcPts val="1000"/>
              </a:spcBef>
              <a:buFont typeface="Arial"/>
              <a:buChar char="•"/>
            </a:pPr>
            <a:endParaRPr lang="en-US" sz="2400" dirty="0">
              <a:ea typeface="+mj-lt"/>
              <a:cs typeface="+mj-lt"/>
            </a:endParaRPr>
          </a:p>
          <a:p>
            <a:pPr marL="285750" indent="-285750">
              <a:spcBef>
                <a:spcPts val="1000"/>
              </a:spcBef>
              <a:buFont typeface="Arial"/>
              <a:buChar char="•"/>
            </a:pPr>
            <a:endParaRPr lang="en-US" sz="2400" dirty="0">
              <a:ea typeface="+mj-lt"/>
              <a:cs typeface="+mj-lt"/>
            </a:endParaRPr>
          </a:p>
          <a:p>
            <a:pPr marL="285750" indent="-285750">
              <a:spcBef>
                <a:spcPts val="1000"/>
              </a:spcBef>
              <a:buFont typeface="Arial"/>
              <a:buChar char="•"/>
            </a:pPr>
            <a:endParaRPr lang="en-US" sz="2400" dirty="0">
              <a:ea typeface="+mj-lt"/>
              <a:cs typeface="+mj-lt"/>
            </a:endParaRPr>
          </a:p>
          <a:p>
            <a:pPr marL="285750" indent="-285750">
              <a:spcBef>
                <a:spcPts val="1000"/>
              </a:spcBef>
              <a:buFont typeface="Arial"/>
              <a:buChar char="•"/>
            </a:pPr>
            <a:endParaRPr lang="en-US" sz="2400" dirty="0">
              <a:ea typeface="+mj-lt"/>
              <a:cs typeface="+mj-lt"/>
            </a:endParaRPr>
          </a:p>
          <a:p>
            <a:pPr marL="285750" indent="-285750">
              <a:spcBef>
                <a:spcPts val="1000"/>
              </a:spcBef>
              <a:buFont typeface="Arial"/>
              <a:buChar char="•"/>
            </a:pPr>
            <a:endParaRPr lang="en-US" sz="2400" dirty="0">
              <a:ea typeface="+mj-lt"/>
              <a:cs typeface="+mj-lt"/>
            </a:endParaRPr>
          </a:p>
          <a:p>
            <a:pPr marL="285750" indent="-285750">
              <a:spcBef>
                <a:spcPts val="1000"/>
              </a:spcBef>
              <a:buFont typeface="Arial"/>
              <a:buChar char="•"/>
            </a:pPr>
            <a:endParaRPr lang="en-US" sz="2400" dirty="0">
              <a:ea typeface="+mj-lt"/>
              <a:cs typeface="+mj-lt"/>
            </a:endParaRPr>
          </a:p>
          <a:p>
            <a:pPr marL="285750" indent="-285750">
              <a:spcBef>
                <a:spcPts val="1000"/>
              </a:spcBef>
              <a:buFont typeface="Arial"/>
              <a:buChar char="•"/>
            </a:pPr>
            <a:endParaRPr lang="en-US" sz="2400" dirty="0">
              <a:ea typeface="+mj-lt"/>
              <a:cs typeface="+mj-lt"/>
            </a:endParaRPr>
          </a:p>
          <a:p>
            <a:pPr marL="342900" indent="-342900">
              <a:buFont typeface="Arial"/>
              <a:buChar char="•"/>
            </a:pPr>
            <a:endParaRPr lang="en-US" sz="2400" b="1" dirty="0"/>
          </a:p>
        </p:txBody>
      </p:sp>
      <p:sp>
        <p:nvSpPr>
          <p:cNvPr id="5" name="Rectangle 4">
            <a:extLst>
              <a:ext uri="{FF2B5EF4-FFF2-40B4-BE49-F238E27FC236}">
                <a16:creationId xmlns:a16="http://schemas.microsoft.com/office/drawing/2014/main" id="{F332DFFD-B52A-40CC-985B-6D911E77D615}"/>
              </a:ext>
            </a:extLst>
          </p:cNvPr>
          <p:cNvSpPr/>
          <p:nvPr/>
        </p:nvSpPr>
        <p:spPr>
          <a:xfrm>
            <a:off x="445825" y="1044370"/>
            <a:ext cx="9129095" cy="77304"/>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 name="TextBox 7">
            <a:extLst>
              <a:ext uri="{FF2B5EF4-FFF2-40B4-BE49-F238E27FC236}">
                <a16:creationId xmlns:a16="http://schemas.microsoft.com/office/drawing/2014/main" id="{D0B9A694-72A7-4DAC-9E44-C8D5FF4A01E8}"/>
              </a:ext>
            </a:extLst>
          </p:cNvPr>
          <p:cNvSpPr txBox="1"/>
          <p:nvPr/>
        </p:nvSpPr>
        <p:spPr>
          <a:xfrm>
            <a:off x="4932475" y="1313354"/>
            <a:ext cx="4743364" cy="293208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90000"/>
              </a:lnSpc>
              <a:spcBef>
                <a:spcPts val="1000"/>
              </a:spcBef>
              <a:buFont typeface="Arial"/>
              <a:buChar char="•"/>
            </a:pPr>
            <a:r>
              <a:rPr lang="en-US" sz="2400" dirty="0">
                <a:ea typeface="+mn-lt"/>
                <a:cs typeface="+mn-lt"/>
              </a:rPr>
              <a:t>Key Performance Indicators (KPIs) and Key Responsibility Areas (KRAs)</a:t>
            </a:r>
          </a:p>
          <a:p>
            <a:pPr marL="285750" indent="-285750">
              <a:lnSpc>
                <a:spcPct val="90000"/>
              </a:lnSpc>
              <a:spcBef>
                <a:spcPts val="1000"/>
              </a:spcBef>
              <a:buFont typeface="Arial"/>
              <a:buChar char="•"/>
            </a:pPr>
            <a:r>
              <a:rPr lang="en-US" sz="2400">
                <a:ea typeface="+mn-lt"/>
                <a:cs typeface="+mn-lt"/>
              </a:rPr>
              <a:t>Sprint Burndown Chart</a:t>
            </a:r>
            <a:endParaRPr lang="en-US"/>
          </a:p>
          <a:p>
            <a:pPr marL="285750" indent="-285750">
              <a:lnSpc>
                <a:spcPct val="90000"/>
              </a:lnSpc>
              <a:spcBef>
                <a:spcPts val="1000"/>
              </a:spcBef>
              <a:buFont typeface="Arial"/>
              <a:buChar char="•"/>
            </a:pPr>
            <a:r>
              <a:rPr lang="en-US" sz="2400" dirty="0">
                <a:ea typeface="+mn-lt"/>
                <a:cs typeface="+mn-lt"/>
              </a:rPr>
              <a:t>Project Charter</a:t>
            </a:r>
          </a:p>
          <a:p>
            <a:pPr marL="285750" indent="-285750">
              <a:lnSpc>
                <a:spcPct val="90000"/>
              </a:lnSpc>
              <a:spcBef>
                <a:spcPts val="1000"/>
              </a:spcBef>
              <a:buFont typeface="Arial"/>
              <a:buChar char="•"/>
            </a:pPr>
            <a:r>
              <a:rPr lang="en-US" sz="2400" dirty="0">
                <a:cs typeface="Arial"/>
              </a:rPr>
              <a:t>Sprint Burndown Chart</a:t>
            </a:r>
            <a:endParaRPr lang="en-US" sz="2400" dirty="0">
              <a:ea typeface="+mn-lt"/>
              <a:cs typeface="+mn-lt"/>
            </a:endParaRPr>
          </a:p>
          <a:p>
            <a:pPr marL="285750" indent="-285750">
              <a:lnSpc>
                <a:spcPct val="90000"/>
              </a:lnSpc>
              <a:spcBef>
                <a:spcPts val="1000"/>
              </a:spcBef>
              <a:buFont typeface="Arial"/>
              <a:buChar char="•"/>
            </a:pPr>
            <a:r>
              <a:rPr lang="en-US" sz="2400" dirty="0">
                <a:ea typeface="+mn-lt"/>
                <a:cs typeface="+mn-lt"/>
              </a:rPr>
              <a:t>RACI Matrix</a:t>
            </a:r>
            <a:endParaRPr lang="en-US" sz="2400"/>
          </a:p>
        </p:txBody>
      </p:sp>
    </p:spTree>
    <p:extLst>
      <p:ext uri="{BB962C8B-B14F-4D97-AF65-F5344CB8AC3E}">
        <p14:creationId xmlns:p14="http://schemas.microsoft.com/office/powerpoint/2010/main" val="34326243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CustomShape 1"/>
          <p:cNvSpPr/>
          <p:nvPr/>
        </p:nvSpPr>
        <p:spPr>
          <a:xfrm>
            <a:off x="504000" y="226080"/>
            <a:ext cx="9070920" cy="94572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gn="ctr"/>
            <a:r>
              <a:rPr lang="en-US" sz="4400" b="0" strike="noStrike" spc="-1" dirty="0">
                <a:solidFill>
                  <a:srgbClr val="000000"/>
                </a:solidFill>
                <a:latin typeface="Arial"/>
                <a:ea typeface="DejaVu Sans"/>
              </a:rPr>
              <a:t>What is </a:t>
            </a:r>
            <a:r>
              <a:rPr lang="en-US" sz="4400" spc="-1" dirty="0">
                <a:solidFill>
                  <a:srgbClr val="000000"/>
                </a:solidFill>
                <a:latin typeface="Arial"/>
                <a:ea typeface="DejaVu Sans"/>
              </a:rPr>
              <a:t>Project Risk</a:t>
            </a:r>
            <a:r>
              <a:rPr lang="en-US" sz="4400" b="0" strike="noStrike" spc="-1" dirty="0">
                <a:solidFill>
                  <a:srgbClr val="000000"/>
                </a:solidFill>
                <a:latin typeface="Arial"/>
                <a:ea typeface="DejaVu Sans"/>
              </a:rPr>
              <a:t>?</a:t>
            </a:r>
            <a:endParaRPr lang="en-US" sz="4400" b="0" strike="noStrike" spc="-1" dirty="0">
              <a:latin typeface="Arial"/>
            </a:endParaRPr>
          </a:p>
        </p:txBody>
      </p:sp>
      <p:sp>
        <p:nvSpPr>
          <p:cNvPr id="79" name="CustomShape 2"/>
          <p:cNvSpPr/>
          <p:nvPr/>
        </p:nvSpPr>
        <p:spPr>
          <a:xfrm>
            <a:off x="504000" y="1326600"/>
            <a:ext cx="9070920" cy="3287520"/>
          </a:xfrm>
          <a:prstGeom prst="rect">
            <a:avLst/>
          </a:prstGeom>
          <a:noFill/>
          <a:ln>
            <a:noFill/>
          </a:ln>
        </p:spPr>
        <p:style>
          <a:lnRef idx="0">
            <a:scrgbClr r="0" g="0" b="0"/>
          </a:lnRef>
          <a:fillRef idx="0">
            <a:scrgbClr r="0" g="0" b="0"/>
          </a:fillRef>
          <a:effectRef idx="0">
            <a:scrgbClr r="0" g="0" b="0"/>
          </a:effectRef>
          <a:fontRef idx="minor"/>
        </p:style>
      </p:sp>
      <p:sp>
        <p:nvSpPr>
          <p:cNvPr id="4" name="Rectangle 3">
            <a:extLst>
              <a:ext uri="{FF2B5EF4-FFF2-40B4-BE49-F238E27FC236}">
                <a16:creationId xmlns:a16="http://schemas.microsoft.com/office/drawing/2014/main" id="{FAF1131D-E296-4495-AF0D-E4A2B02BD68B}"/>
              </a:ext>
            </a:extLst>
          </p:cNvPr>
          <p:cNvSpPr/>
          <p:nvPr/>
        </p:nvSpPr>
        <p:spPr>
          <a:xfrm>
            <a:off x="449953" y="1093799"/>
            <a:ext cx="9129095" cy="77304"/>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extBox 1">
            <a:extLst>
              <a:ext uri="{FF2B5EF4-FFF2-40B4-BE49-F238E27FC236}">
                <a16:creationId xmlns:a16="http://schemas.microsoft.com/office/drawing/2014/main" id="{F653972B-7274-4CE3-B18F-C51C2519EC81}"/>
              </a:ext>
            </a:extLst>
          </p:cNvPr>
          <p:cNvSpPr txBox="1"/>
          <p:nvPr/>
        </p:nvSpPr>
        <p:spPr>
          <a:xfrm>
            <a:off x="507226" y="1324481"/>
            <a:ext cx="9273927"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pPr>
            <a:r>
              <a:rPr lang="en-US" sz="2000" dirty="0"/>
              <a:t>Risk is a potential event that affects the project. </a:t>
            </a:r>
          </a:p>
          <a:p>
            <a:pPr marL="285750" indent="-285750">
              <a:buFont typeface="Arial" panose="020B0604020202020204" pitchFamily="34" charset="0"/>
              <a:buChar char="•"/>
            </a:pPr>
            <a:r>
              <a:rPr lang="en-US" sz="2000" dirty="0"/>
              <a:t>It can have a positive or negative effect on the project outcome.</a:t>
            </a:r>
          </a:p>
          <a:p>
            <a:pPr marL="285750" indent="-285750">
              <a:buFont typeface="Arial" panose="020B0604020202020204" pitchFamily="34" charset="0"/>
              <a:buChar char="•"/>
            </a:pPr>
            <a:r>
              <a:rPr lang="en-US" sz="2000" dirty="0"/>
              <a:t>Issues (i.e. things that already happened or are happening) are </a:t>
            </a:r>
            <a:r>
              <a:rPr lang="en-US" sz="2000" u="sng" dirty="0"/>
              <a:t>NOT</a:t>
            </a:r>
            <a:r>
              <a:rPr lang="en-US" sz="2000" dirty="0"/>
              <a:t> a Risk.</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They come from:</a:t>
            </a:r>
          </a:p>
          <a:p>
            <a:pPr lvl="1"/>
            <a:endParaRPr lang="en-US" sz="2000" dirty="0"/>
          </a:p>
        </p:txBody>
      </p:sp>
      <p:sp>
        <p:nvSpPr>
          <p:cNvPr id="3" name="TextBox 2">
            <a:extLst>
              <a:ext uri="{FF2B5EF4-FFF2-40B4-BE49-F238E27FC236}">
                <a16:creationId xmlns:a16="http://schemas.microsoft.com/office/drawing/2014/main" id="{7EDB3708-BF6D-4E7D-978B-A782DC6FD883}"/>
              </a:ext>
            </a:extLst>
          </p:cNvPr>
          <p:cNvSpPr txBox="1"/>
          <p:nvPr/>
        </p:nvSpPr>
        <p:spPr>
          <a:xfrm>
            <a:off x="5419105" y="2972415"/>
            <a:ext cx="3736236" cy="16312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800100" lvl="1" indent="-342900">
              <a:buFont typeface="Wingdings"/>
              <a:buChar char="Ø"/>
            </a:pPr>
            <a:r>
              <a:rPr lang="en-US" sz="2000">
                <a:ea typeface="+mn-lt"/>
                <a:cs typeface="+mn-lt"/>
              </a:rPr>
              <a:t>Enterprise environment</a:t>
            </a:r>
            <a:endParaRPr lang="en-US"/>
          </a:p>
          <a:p>
            <a:pPr marL="800100" lvl="1" indent="-342900">
              <a:buFont typeface="Wingdings"/>
              <a:buChar char="Ø"/>
            </a:pPr>
            <a:r>
              <a:rPr lang="en-US" sz="2000">
                <a:ea typeface="+mn-lt"/>
                <a:cs typeface="+mn-lt"/>
              </a:rPr>
              <a:t>Organizational process assets</a:t>
            </a:r>
          </a:p>
          <a:p>
            <a:pPr marL="800100" lvl="1" indent="-342900">
              <a:buFont typeface="Wingdings"/>
              <a:buChar char="Ø"/>
            </a:pPr>
            <a:r>
              <a:rPr lang="en-US" sz="2000">
                <a:ea typeface="+mn-lt"/>
                <a:cs typeface="+mn-lt"/>
              </a:rPr>
              <a:t>Government mandates</a:t>
            </a:r>
          </a:p>
          <a:p>
            <a:pPr marL="800100" lvl="1" indent="-342900">
              <a:buFont typeface="Wingdings"/>
              <a:buChar char="Ø"/>
            </a:pPr>
            <a:r>
              <a:rPr lang="en-US" sz="2000">
                <a:ea typeface="+mn-lt"/>
                <a:cs typeface="+mn-lt"/>
              </a:rPr>
              <a:t>Natural disaster</a:t>
            </a:r>
            <a:endParaRPr lang="en-US" sz="2000"/>
          </a:p>
        </p:txBody>
      </p:sp>
      <p:sp>
        <p:nvSpPr>
          <p:cNvPr id="5" name="TextBox 4">
            <a:extLst>
              <a:ext uri="{FF2B5EF4-FFF2-40B4-BE49-F238E27FC236}">
                <a16:creationId xmlns:a16="http://schemas.microsoft.com/office/drawing/2014/main" id="{6CDBA90F-EA86-4CA8-AA47-3EF8DF918EB7}"/>
              </a:ext>
            </a:extLst>
          </p:cNvPr>
          <p:cNvSpPr txBox="1"/>
          <p:nvPr/>
        </p:nvSpPr>
        <p:spPr>
          <a:xfrm>
            <a:off x="519803" y="2912827"/>
            <a:ext cx="4500612"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800100" lvl="1" indent="-342900">
              <a:buFont typeface="Wingdings"/>
              <a:buChar char="Ø"/>
            </a:pPr>
            <a:r>
              <a:rPr lang="en-US" sz="2000">
                <a:ea typeface="+mn-lt"/>
                <a:cs typeface="+mn-lt"/>
              </a:rPr>
              <a:t>Project plan (possibly the scope, cost or time)</a:t>
            </a:r>
            <a:endParaRPr lang="en-US"/>
          </a:p>
          <a:p>
            <a:pPr marL="800100" lvl="1" indent="-342900">
              <a:buFont typeface="Wingdings"/>
              <a:buChar char="Ø"/>
            </a:pPr>
            <a:r>
              <a:rPr lang="en-US" sz="2000">
                <a:ea typeface="+mn-lt"/>
                <a:cs typeface="+mn-lt"/>
              </a:rPr>
              <a:t>Project Management Plan (scope, cost, time)</a:t>
            </a:r>
          </a:p>
          <a:p>
            <a:pPr marL="800100" lvl="1" indent="-342900">
              <a:buFont typeface="Wingdings"/>
              <a:buChar char="Ø"/>
            </a:pPr>
            <a:r>
              <a:rPr lang="en-US" sz="2000">
                <a:ea typeface="+mn-lt"/>
                <a:cs typeface="+mn-lt"/>
              </a:rPr>
              <a:t>Stakeholders</a:t>
            </a:r>
          </a:p>
          <a:p>
            <a:pPr marL="800100" lvl="1" indent="-342900">
              <a:buFont typeface="Wingdings"/>
              <a:buChar char="Ø"/>
            </a:pPr>
            <a:r>
              <a:rPr lang="en-US" sz="2000">
                <a:ea typeface="+mn-lt"/>
                <a:cs typeface="+mn-lt"/>
              </a:rPr>
              <a:t>Project documents</a:t>
            </a:r>
            <a:endParaRPr lang="en-US" sz="2000"/>
          </a:p>
        </p:txBody>
      </p:sp>
    </p:spTree>
    <p:extLst>
      <p:ext uri="{BB962C8B-B14F-4D97-AF65-F5344CB8AC3E}">
        <p14:creationId xmlns:p14="http://schemas.microsoft.com/office/powerpoint/2010/main" val="26669976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CustomShape 1"/>
          <p:cNvSpPr/>
          <p:nvPr/>
        </p:nvSpPr>
        <p:spPr>
          <a:xfrm>
            <a:off x="504000" y="226080"/>
            <a:ext cx="9070920" cy="94572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en-US" sz="4400" b="0" strike="noStrike" spc="-1">
                <a:solidFill>
                  <a:srgbClr val="000000"/>
                </a:solidFill>
                <a:latin typeface="Arial"/>
                <a:ea typeface="DejaVu Sans"/>
              </a:rPr>
              <a:t>Why is Project Risk </a:t>
            </a:r>
            <a:r>
              <a:rPr lang="en-US" sz="4400" spc="-1">
                <a:solidFill>
                  <a:srgbClr val="000000"/>
                </a:solidFill>
                <a:latin typeface="Arial"/>
                <a:ea typeface="DejaVu Sans"/>
              </a:rPr>
              <a:t>Important</a:t>
            </a:r>
            <a:r>
              <a:rPr lang="en-US" sz="4400" b="0" strike="noStrike" spc="-1">
                <a:solidFill>
                  <a:srgbClr val="000000"/>
                </a:solidFill>
                <a:latin typeface="Arial"/>
                <a:ea typeface="DejaVu Sans"/>
              </a:rPr>
              <a:t>?</a:t>
            </a:r>
            <a:endParaRPr lang="en-US" sz="4400" b="0" strike="noStrike" spc="-1">
              <a:latin typeface="Arial"/>
            </a:endParaRPr>
          </a:p>
        </p:txBody>
      </p:sp>
      <p:sp>
        <p:nvSpPr>
          <p:cNvPr id="81" name="CustomShape 2"/>
          <p:cNvSpPr/>
          <p:nvPr/>
        </p:nvSpPr>
        <p:spPr>
          <a:xfrm>
            <a:off x="504000" y="1326600"/>
            <a:ext cx="9070920" cy="3287520"/>
          </a:xfrm>
          <a:prstGeom prst="rect">
            <a:avLst/>
          </a:prstGeom>
          <a:noFill/>
          <a:ln>
            <a:noFill/>
          </a:ln>
        </p:spPr>
        <p:style>
          <a:lnRef idx="0">
            <a:scrgbClr r="0" g="0" b="0"/>
          </a:lnRef>
          <a:fillRef idx="0">
            <a:scrgbClr r="0" g="0" b="0"/>
          </a:fillRef>
          <a:effectRef idx="0">
            <a:scrgbClr r="0" g="0" b="0"/>
          </a:effectRef>
          <a:fontRef idx="minor"/>
        </p:style>
      </p:sp>
      <p:sp>
        <p:nvSpPr>
          <p:cNvPr id="2" name="Rectangle 1">
            <a:extLst>
              <a:ext uri="{FF2B5EF4-FFF2-40B4-BE49-F238E27FC236}">
                <a16:creationId xmlns:a16="http://schemas.microsoft.com/office/drawing/2014/main" id="{64F50672-3625-4436-A3E0-8C111E509E85}"/>
              </a:ext>
            </a:extLst>
          </p:cNvPr>
          <p:cNvSpPr/>
          <p:nvPr/>
        </p:nvSpPr>
        <p:spPr>
          <a:xfrm>
            <a:off x="449953" y="1093799"/>
            <a:ext cx="9129095" cy="77304"/>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TextBox 2">
            <a:extLst>
              <a:ext uri="{FF2B5EF4-FFF2-40B4-BE49-F238E27FC236}">
                <a16:creationId xmlns:a16="http://schemas.microsoft.com/office/drawing/2014/main" id="{4DA815C5-2904-41B6-8778-D3C90E420E33}"/>
              </a:ext>
            </a:extLst>
          </p:cNvPr>
          <p:cNvSpPr txBox="1"/>
          <p:nvPr/>
        </p:nvSpPr>
        <p:spPr>
          <a:xfrm>
            <a:off x="460093" y="1318488"/>
            <a:ext cx="911482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Risk may have a positive or negative effect on the outcome of the project. Managing risk will assure a successful outcome of the project.</a:t>
            </a:r>
          </a:p>
        </p:txBody>
      </p:sp>
    </p:spTree>
    <p:extLst>
      <p:ext uri="{BB962C8B-B14F-4D97-AF65-F5344CB8AC3E}">
        <p14:creationId xmlns:p14="http://schemas.microsoft.com/office/powerpoint/2010/main" val="21252730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CustomShape 1"/>
          <p:cNvSpPr/>
          <p:nvPr/>
        </p:nvSpPr>
        <p:spPr>
          <a:xfrm>
            <a:off x="504000" y="226080"/>
            <a:ext cx="9070920" cy="94572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en-US" sz="4400" b="0" strike="noStrike" spc="-1" dirty="0">
                <a:solidFill>
                  <a:srgbClr val="000000"/>
                </a:solidFill>
                <a:latin typeface="Arial"/>
                <a:ea typeface="DejaVu Sans"/>
              </a:rPr>
              <a:t>A Good Starting Point</a:t>
            </a:r>
            <a:endParaRPr lang="en-US" sz="4400" b="0" strike="noStrike" spc="-1" dirty="0">
              <a:latin typeface="Arial"/>
            </a:endParaRPr>
          </a:p>
        </p:txBody>
      </p:sp>
      <p:sp>
        <p:nvSpPr>
          <p:cNvPr id="83" name="CustomShape 2"/>
          <p:cNvSpPr/>
          <p:nvPr/>
        </p:nvSpPr>
        <p:spPr>
          <a:xfrm>
            <a:off x="504000" y="1326600"/>
            <a:ext cx="9070920" cy="3287520"/>
          </a:xfrm>
          <a:prstGeom prst="rect">
            <a:avLst/>
          </a:prstGeom>
          <a:noFill/>
          <a:ln>
            <a:noFill/>
          </a:ln>
        </p:spPr>
        <p:style>
          <a:lnRef idx="0">
            <a:scrgbClr r="0" g="0" b="0"/>
          </a:lnRef>
          <a:fillRef idx="0">
            <a:scrgbClr r="0" g="0" b="0"/>
          </a:fillRef>
          <a:effectRef idx="0">
            <a:scrgbClr r="0" g="0" b="0"/>
          </a:effectRef>
          <a:fontRef idx="minor"/>
        </p:style>
      </p:sp>
      <p:sp>
        <p:nvSpPr>
          <p:cNvPr id="2" name="Rectangle 1">
            <a:extLst>
              <a:ext uri="{FF2B5EF4-FFF2-40B4-BE49-F238E27FC236}">
                <a16:creationId xmlns:a16="http://schemas.microsoft.com/office/drawing/2014/main" id="{896C6D01-2CDF-4136-A066-24552D50E633}"/>
              </a:ext>
            </a:extLst>
          </p:cNvPr>
          <p:cNvSpPr/>
          <p:nvPr/>
        </p:nvSpPr>
        <p:spPr>
          <a:xfrm>
            <a:off x="444648" y="1246464"/>
            <a:ext cx="9129095" cy="77304"/>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TextBox 2">
            <a:extLst>
              <a:ext uri="{FF2B5EF4-FFF2-40B4-BE49-F238E27FC236}">
                <a16:creationId xmlns:a16="http://schemas.microsoft.com/office/drawing/2014/main" id="{D7AD26A1-F3DA-4F14-A362-7163DC1BEC9A}"/>
              </a:ext>
            </a:extLst>
          </p:cNvPr>
          <p:cNvSpPr txBox="1"/>
          <p:nvPr/>
        </p:nvSpPr>
        <p:spPr>
          <a:xfrm>
            <a:off x="441144" y="1457410"/>
            <a:ext cx="9135174"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t>When determining potential risks, a good place to start is to look for </a:t>
            </a:r>
            <a:r>
              <a:rPr lang="en-US" sz="2400" dirty="0"/>
              <a:t>possible events that have not necessarily been accounted for in the project design.</a:t>
            </a:r>
          </a:p>
        </p:txBody>
      </p:sp>
    </p:spTree>
    <p:extLst>
      <p:ext uri="{BB962C8B-B14F-4D97-AF65-F5344CB8AC3E}">
        <p14:creationId xmlns:p14="http://schemas.microsoft.com/office/powerpoint/2010/main" val="34078062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CustomShape 1"/>
          <p:cNvSpPr/>
          <p:nvPr/>
        </p:nvSpPr>
        <p:spPr>
          <a:xfrm>
            <a:off x="504000" y="74160"/>
            <a:ext cx="9070920" cy="124956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en-US" sz="4400" b="0" strike="noStrike" spc="-1">
                <a:solidFill>
                  <a:srgbClr val="000000"/>
                </a:solidFill>
                <a:latin typeface="Arial"/>
                <a:ea typeface="DejaVu Sans"/>
              </a:rPr>
              <a:t>Project Risk in the </a:t>
            </a:r>
            <a:r>
              <a:rPr lang="en-US" sz="4400" spc="-1">
                <a:solidFill>
                  <a:srgbClr val="000000"/>
                </a:solidFill>
                <a:latin typeface="Arial"/>
                <a:ea typeface="DejaVu Sans"/>
              </a:rPr>
              <a:t>Context</a:t>
            </a:r>
            <a:r>
              <a:rPr lang="en-US" sz="4400" b="0" strike="noStrike" spc="-1">
                <a:solidFill>
                  <a:srgbClr val="000000"/>
                </a:solidFill>
                <a:latin typeface="Arial"/>
                <a:ea typeface="DejaVu Sans"/>
              </a:rPr>
              <a:t> of Project </a:t>
            </a:r>
            <a:r>
              <a:rPr lang="en-US" sz="4400" b="0" strike="noStrike" spc="-1" dirty="0">
                <a:solidFill>
                  <a:srgbClr val="000000"/>
                </a:solidFill>
                <a:latin typeface="Arial"/>
                <a:ea typeface="DejaVu Sans"/>
              </a:rPr>
              <a:t>Management</a:t>
            </a:r>
            <a:endParaRPr lang="en-US" sz="4400" b="0" strike="noStrike" spc="-1" dirty="0">
              <a:latin typeface="Arial"/>
            </a:endParaRPr>
          </a:p>
        </p:txBody>
      </p:sp>
      <p:sp>
        <p:nvSpPr>
          <p:cNvPr id="85" name="CustomShape 2"/>
          <p:cNvSpPr/>
          <p:nvPr/>
        </p:nvSpPr>
        <p:spPr>
          <a:xfrm>
            <a:off x="504000" y="1326600"/>
            <a:ext cx="9070920" cy="3287520"/>
          </a:xfrm>
          <a:prstGeom prst="rect">
            <a:avLst/>
          </a:prstGeom>
          <a:noFill/>
          <a:ln>
            <a:noFill/>
          </a:ln>
        </p:spPr>
        <p:style>
          <a:lnRef idx="0">
            <a:scrgbClr r="0" g="0" b="0"/>
          </a:lnRef>
          <a:fillRef idx="0">
            <a:scrgbClr r="0" g="0" b="0"/>
          </a:fillRef>
          <a:effectRef idx="0">
            <a:scrgbClr r="0" g="0" b="0"/>
          </a:effectRef>
          <a:fontRef idx="minor"/>
        </p:style>
      </p:sp>
      <p:sp>
        <p:nvSpPr>
          <p:cNvPr id="2" name="Rectangle 1">
            <a:extLst>
              <a:ext uri="{FF2B5EF4-FFF2-40B4-BE49-F238E27FC236}">
                <a16:creationId xmlns:a16="http://schemas.microsoft.com/office/drawing/2014/main" id="{BAEFFBFE-CF1D-407A-9353-31BA814974B2}"/>
              </a:ext>
            </a:extLst>
          </p:cNvPr>
          <p:cNvSpPr/>
          <p:nvPr/>
        </p:nvSpPr>
        <p:spPr>
          <a:xfrm>
            <a:off x="444648" y="1375045"/>
            <a:ext cx="9129095" cy="77304"/>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TextBox 2">
            <a:extLst>
              <a:ext uri="{FF2B5EF4-FFF2-40B4-BE49-F238E27FC236}">
                <a16:creationId xmlns:a16="http://schemas.microsoft.com/office/drawing/2014/main" id="{E6C82599-51E9-424F-BDE1-B442A4F21349}"/>
              </a:ext>
            </a:extLst>
          </p:cNvPr>
          <p:cNvSpPr txBox="1"/>
          <p:nvPr/>
        </p:nvSpPr>
        <p:spPr>
          <a:xfrm>
            <a:off x="447460" y="1457411"/>
            <a:ext cx="943203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4" name="TextBox 3">
            <a:extLst>
              <a:ext uri="{FF2B5EF4-FFF2-40B4-BE49-F238E27FC236}">
                <a16:creationId xmlns:a16="http://schemas.microsoft.com/office/drawing/2014/main" id="{64EDF46D-5FE4-9A41-BBAD-CBC252DDBF9D}"/>
              </a:ext>
            </a:extLst>
          </p:cNvPr>
          <p:cNvSpPr txBox="1"/>
          <p:nvPr/>
        </p:nvSpPr>
        <p:spPr>
          <a:xfrm>
            <a:off x="504000" y="1583160"/>
            <a:ext cx="9069743" cy="2246769"/>
          </a:xfrm>
          <a:prstGeom prst="rect">
            <a:avLst/>
          </a:prstGeom>
          <a:noFill/>
        </p:spPr>
        <p:txBody>
          <a:bodyPr wrap="square" lIns="91440" tIns="45720" rIns="91440" bIns="45720" rtlCol="0" anchor="t">
            <a:spAutoFit/>
          </a:bodyPr>
          <a:lstStyle/>
          <a:p>
            <a:r>
              <a:rPr lang="en-US" sz="2000"/>
              <a:t>When designing a project using Project Management (PM) tools, risk is a consideration </a:t>
            </a:r>
            <a:r>
              <a:rPr lang="en-US" sz="2000" dirty="0"/>
              <a:t>that will help in many ways.</a:t>
            </a:r>
          </a:p>
          <a:p>
            <a:r>
              <a:rPr lang="en-US" sz="2000" dirty="0"/>
              <a:t>Risk Management will:</a:t>
            </a:r>
          </a:p>
          <a:p>
            <a:pPr marL="285750" indent="-285750">
              <a:buFont typeface="Arial" panose="020B0604020202020204" pitchFamily="34" charset="0"/>
              <a:buChar char="•"/>
            </a:pPr>
            <a:r>
              <a:rPr lang="en-US" sz="2000"/>
              <a:t>Help understand the project</a:t>
            </a:r>
            <a:endParaRPr lang="en-US" sz="2000" dirty="0"/>
          </a:p>
          <a:p>
            <a:pPr marL="285750" indent="-285750">
              <a:buFont typeface="Arial" panose="020B0604020202020204" pitchFamily="34" charset="0"/>
              <a:buChar char="•"/>
            </a:pPr>
            <a:r>
              <a:rPr lang="en-US" sz="2000"/>
              <a:t>Reduce uncertainties that jeopardize project </a:t>
            </a:r>
            <a:r>
              <a:rPr lang="en-US" sz="2000" dirty="0"/>
              <a:t>metrics</a:t>
            </a:r>
          </a:p>
          <a:p>
            <a:endParaRPr lang="en-US" sz="2000" dirty="0"/>
          </a:p>
          <a:p>
            <a:r>
              <a:rPr lang="en-US" sz="2000" dirty="0"/>
              <a:t>Consulting stakeholders, for example, may help mitigate it.</a:t>
            </a:r>
          </a:p>
        </p:txBody>
      </p:sp>
    </p:spTree>
    <p:extLst>
      <p:ext uri="{BB962C8B-B14F-4D97-AF65-F5344CB8AC3E}">
        <p14:creationId xmlns:p14="http://schemas.microsoft.com/office/powerpoint/2010/main" val="2442506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CustomShape 1"/>
          <p:cNvSpPr/>
          <p:nvPr/>
        </p:nvSpPr>
        <p:spPr>
          <a:xfrm>
            <a:off x="504000" y="226080"/>
            <a:ext cx="9070920" cy="94572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gn="ctr"/>
            <a:r>
              <a:rPr lang="en-US" sz="4400" spc="-1">
                <a:solidFill>
                  <a:srgbClr val="000000"/>
                </a:solidFill>
                <a:latin typeface="Arial"/>
              </a:rPr>
              <a:t>Examples of Risk</a:t>
            </a:r>
            <a:endParaRPr lang="en-US" sz="4400" b="0" strike="noStrike" spc="-1" dirty="0">
              <a:latin typeface="Arial"/>
            </a:endParaRPr>
          </a:p>
        </p:txBody>
      </p:sp>
      <p:sp>
        <p:nvSpPr>
          <p:cNvPr id="87" name="CustomShape 2"/>
          <p:cNvSpPr/>
          <p:nvPr/>
        </p:nvSpPr>
        <p:spPr>
          <a:xfrm>
            <a:off x="504000" y="1326600"/>
            <a:ext cx="9070920" cy="3287520"/>
          </a:xfrm>
          <a:prstGeom prst="rect">
            <a:avLst/>
          </a:prstGeom>
          <a:noFill/>
          <a:ln>
            <a:noFill/>
          </a:ln>
        </p:spPr>
        <p:style>
          <a:lnRef idx="0">
            <a:scrgbClr r="0" g="0" b="0"/>
          </a:lnRef>
          <a:fillRef idx="0">
            <a:scrgbClr r="0" g="0" b="0"/>
          </a:fillRef>
          <a:effectRef idx="0">
            <a:scrgbClr r="0" g="0" b="0"/>
          </a:effectRef>
          <a:fontRef idx="minor"/>
        </p:style>
      </p:sp>
      <p:sp>
        <p:nvSpPr>
          <p:cNvPr id="2" name="Rectangle 1">
            <a:extLst>
              <a:ext uri="{FF2B5EF4-FFF2-40B4-BE49-F238E27FC236}">
                <a16:creationId xmlns:a16="http://schemas.microsoft.com/office/drawing/2014/main" id="{793DBA93-FB4C-4315-BC72-6BF6FFAD9612}"/>
              </a:ext>
            </a:extLst>
          </p:cNvPr>
          <p:cNvSpPr/>
          <p:nvPr/>
        </p:nvSpPr>
        <p:spPr>
          <a:xfrm>
            <a:off x="449953" y="1093799"/>
            <a:ext cx="9129095" cy="77304"/>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TextBox 2">
            <a:extLst>
              <a:ext uri="{FF2B5EF4-FFF2-40B4-BE49-F238E27FC236}">
                <a16:creationId xmlns:a16="http://schemas.microsoft.com/office/drawing/2014/main" id="{A8D76629-0896-4465-9D3F-19106DE81216}"/>
              </a:ext>
            </a:extLst>
          </p:cNvPr>
          <p:cNvSpPr txBox="1"/>
          <p:nvPr/>
        </p:nvSpPr>
        <p:spPr>
          <a:xfrm>
            <a:off x="504306" y="1267971"/>
            <a:ext cx="9072012"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chemeClr val="accent6">
                    <a:lumMod val="75000"/>
                  </a:schemeClr>
                </a:solidFill>
              </a:rPr>
              <a:t>Example 1:</a:t>
            </a:r>
          </a:p>
          <a:p>
            <a:r>
              <a:rPr lang="en-US" dirty="0"/>
              <a:t>A company puts out a product. A potential risk could be that the demand for this product is</a:t>
            </a:r>
            <a:r>
              <a:rPr lang="en-US"/>
              <a:t> beyond the company’s infrastructure capacity. This may affect the company negatively.</a:t>
            </a:r>
            <a:endParaRPr lang="en-US" dirty="0"/>
          </a:p>
          <a:p>
            <a:endParaRPr lang="en-US" dirty="0"/>
          </a:p>
          <a:p>
            <a:endParaRPr lang="en-US" dirty="0"/>
          </a:p>
          <a:p>
            <a:r>
              <a:rPr lang="en-US" b="1" dirty="0">
                <a:solidFill>
                  <a:schemeClr val="accent6">
                    <a:lumMod val="75000"/>
                  </a:schemeClr>
                </a:solidFill>
              </a:rPr>
              <a:t>Example 2:</a:t>
            </a:r>
          </a:p>
          <a:p>
            <a:r>
              <a:rPr lang="en-US" dirty="0"/>
              <a:t>Consider Project LaCEM. A lack of familiarity with project management principles by the team </a:t>
            </a:r>
            <a:r>
              <a:rPr lang="en-US"/>
              <a:t>members can negatively affect the timeline because it may take them longer to complete tasks while also learning about project management.</a:t>
            </a:r>
          </a:p>
          <a:p>
            <a:endParaRPr lang="en-US" dirty="0"/>
          </a:p>
        </p:txBody>
      </p:sp>
    </p:spTree>
    <p:extLst>
      <p:ext uri="{BB962C8B-B14F-4D97-AF65-F5344CB8AC3E}">
        <p14:creationId xmlns:p14="http://schemas.microsoft.com/office/powerpoint/2010/main" val="34939637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CustomShape 1"/>
          <p:cNvSpPr/>
          <p:nvPr/>
        </p:nvSpPr>
        <p:spPr>
          <a:xfrm>
            <a:off x="504000" y="226080"/>
            <a:ext cx="9070920" cy="94572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gn="ctr"/>
            <a:r>
              <a:rPr lang="en-US" sz="4400" b="0" strike="noStrike" spc="-1">
                <a:solidFill>
                  <a:srgbClr val="000000"/>
                </a:solidFill>
                <a:latin typeface="Arial"/>
                <a:ea typeface="DejaVu Sans"/>
              </a:rPr>
              <a:t>What is</a:t>
            </a:r>
            <a:r>
              <a:rPr lang="en-US" sz="4400" spc="-1">
                <a:solidFill>
                  <a:srgbClr val="000000"/>
                </a:solidFill>
                <a:latin typeface="Arial"/>
                <a:ea typeface="DejaVu Sans"/>
              </a:rPr>
              <a:t> a Risk Register?</a:t>
            </a:r>
            <a:endParaRPr lang="en-US" sz="4400" b="0" strike="noStrike" spc="-1" dirty="0">
              <a:latin typeface="Arial"/>
            </a:endParaRPr>
          </a:p>
        </p:txBody>
      </p:sp>
      <p:sp>
        <p:nvSpPr>
          <p:cNvPr id="79" name="CustomShape 2"/>
          <p:cNvSpPr/>
          <p:nvPr/>
        </p:nvSpPr>
        <p:spPr>
          <a:xfrm>
            <a:off x="504000" y="1326600"/>
            <a:ext cx="9070920" cy="3287520"/>
          </a:xfrm>
          <a:prstGeom prst="rect">
            <a:avLst/>
          </a:prstGeom>
          <a:noFill/>
          <a:ln>
            <a:noFill/>
          </a:ln>
        </p:spPr>
        <p:style>
          <a:lnRef idx="0">
            <a:scrgbClr r="0" g="0" b="0"/>
          </a:lnRef>
          <a:fillRef idx="0">
            <a:scrgbClr r="0" g="0" b="0"/>
          </a:fillRef>
          <a:effectRef idx="0">
            <a:scrgbClr r="0" g="0" b="0"/>
          </a:effectRef>
          <a:fontRef idx="minor"/>
        </p:style>
      </p:sp>
      <p:sp>
        <p:nvSpPr>
          <p:cNvPr id="4" name="Rectangle 3">
            <a:extLst>
              <a:ext uri="{FF2B5EF4-FFF2-40B4-BE49-F238E27FC236}">
                <a16:creationId xmlns:a16="http://schemas.microsoft.com/office/drawing/2014/main" id="{FAF1131D-E296-4495-AF0D-E4A2B02BD68B}"/>
              </a:ext>
            </a:extLst>
          </p:cNvPr>
          <p:cNvSpPr/>
          <p:nvPr/>
        </p:nvSpPr>
        <p:spPr>
          <a:xfrm>
            <a:off x="449953" y="1093799"/>
            <a:ext cx="9129095" cy="77304"/>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extBox 1">
            <a:extLst>
              <a:ext uri="{FF2B5EF4-FFF2-40B4-BE49-F238E27FC236}">
                <a16:creationId xmlns:a16="http://schemas.microsoft.com/office/drawing/2014/main" id="{F653972B-7274-4CE3-B18F-C51C2519EC81}"/>
              </a:ext>
            </a:extLst>
          </p:cNvPr>
          <p:cNvSpPr txBox="1"/>
          <p:nvPr/>
        </p:nvSpPr>
        <p:spPr>
          <a:xfrm>
            <a:off x="507226" y="1324481"/>
            <a:ext cx="927392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3" name="TextBox 2">
            <a:extLst>
              <a:ext uri="{FF2B5EF4-FFF2-40B4-BE49-F238E27FC236}">
                <a16:creationId xmlns:a16="http://schemas.microsoft.com/office/drawing/2014/main" id="{FA82A962-0186-ED43-B674-2BBE9D3AE717}"/>
              </a:ext>
            </a:extLst>
          </p:cNvPr>
          <p:cNvSpPr txBox="1"/>
          <p:nvPr/>
        </p:nvSpPr>
        <p:spPr>
          <a:xfrm>
            <a:off x="504000" y="1429305"/>
            <a:ext cx="9070920" cy="3693319"/>
          </a:xfrm>
          <a:prstGeom prst="rect">
            <a:avLst/>
          </a:prstGeom>
          <a:noFill/>
        </p:spPr>
        <p:txBody>
          <a:bodyPr wrap="square" lIns="91440" tIns="45720" rIns="91440" bIns="45720" rtlCol="0" anchor="t">
            <a:spAutoFit/>
          </a:bodyPr>
          <a:lstStyle/>
          <a:p>
            <a:r>
              <a:rPr lang="en-US" dirty="0"/>
              <a:t>It is a documented result of the qualitative and quantitative risk analysis and risk response planning. It includes:</a:t>
            </a:r>
          </a:p>
          <a:p>
            <a:pPr marL="742950" lvl="1" indent="-285750">
              <a:buFont typeface="Arial" panose="020B0604020202020204" pitchFamily="34" charset="0"/>
              <a:buChar char="•"/>
            </a:pPr>
            <a:r>
              <a:rPr lang="en-US" dirty="0"/>
              <a:t>Description</a:t>
            </a:r>
          </a:p>
          <a:p>
            <a:pPr marL="742950" lvl="1" indent="-285750">
              <a:buFont typeface="Arial" panose="020B0604020202020204" pitchFamily="34" charset="0"/>
              <a:buChar char="•"/>
            </a:pPr>
            <a:r>
              <a:rPr lang="en-US" dirty="0"/>
              <a:t>Category</a:t>
            </a:r>
          </a:p>
          <a:p>
            <a:pPr marL="742950" lvl="1" indent="-285750">
              <a:buFont typeface="Arial" panose="020B0604020202020204" pitchFamily="34" charset="0"/>
              <a:buChar char="•"/>
            </a:pPr>
            <a:r>
              <a:rPr lang="en-US" dirty="0"/>
              <a:t>Cause</a:t>
            </a:r>
          </a:p>
          <a:p>
            <a:pPr marL="742950" lvl="1" indent="-285750">
              <a:buFont typeface="Arial" panose="020B0604020202020204" pitchFamily="34" charset="0"/>
              <a:buChar char="•"/>
            </a:pPr>
            <a:r>
              <a:rPr lang="en-US" dirty="0"/>
              <a:t>Probability</a:t>
            </a:r>
          </a:p>
          <a:p>
            <a:pPr marL="742950" lvl="1" indent="-285750">
              <a:buFont typeface="Arial" panose="020B0604020202020204" pitchFamily="34" charset="0"/>
              <a:buChar char="•"/>
            </a:pPr>
            <a:r>
              <a:rPr lang="en-US" dirty="0"/>
              <a:t>Impact</a:t>
            </a:r>
          </a:p>
          <a:p>
            <a:pPr marL="742950" lvl="1" indent="-285750">
              <a:buFont typeface="Arial" panose="020B0604020202020204" pitchFamily="34" charset="0"/>
              <a:buChar char="•"/>
            </a:pPr>
            <a:r>
              <a:rPr lang="en-US" dirty="0"/>
              <a:t>Proposed Responses</a:t>
            </a:r>
          </a:p>
          <a:p>
            <a:pPr marL="742950" lvl="1" indent="-285750">
              <a:buFont typeface="Arial" panose="020B0604020202020204" pitchFamily="34" charset="0"/>
              <a:buChar char="•"/>
            </a:pPr>
            <a:r>
              <a:rPr lang="en-US" dirty="0"/>
              <a:t>Owner of Risk</a:t>
            </a:r>
          </a:p>
          <a:p>
            <a:pPr marL="742950" lvl="1" indent="-285750">
              <a:buFont typeface="Arial" panose="020B0604020202020204" pitchFamily="34" charset="0"/>
              <a:buChar char="•"/>
            </a:pPr>
            <a:r>
              <a:rPr lang="en-US" dirty="0"/>
              <a:t>Status</a:t>
            </a:r>
          </a:p>
          <a:p>
            <a:pPr marL="742950" lvl="1" indent="-285750">
              <a:buFont typeface="Arial" panose="020B0604020202020204" pitchFamily="34" charset="0"/>
              <a:buChar char="•"/>
            </a:pPr>
            <a:endParaRPr lang="en-US" dirty="0"/>
          </a:p>
          <a:p>
            <a:r>
              <a:rPr lang="en-US"/>
              <a:t>Risk Registrar may also be called a Risk Log.</a:t>
            </a:r>
          </a:p>
          <a:p>
            <a:pPr lvl="1"/>
            <a:endParaRPr lang="en-US" dirty="0"/>
          </a:p>
        </p:txBody>
      </p:sp>
    </p:spTree>
    <p:extLst>
      <p:ext uri="{BB962C8B-B14F-4D97-AF65-F5344CB8AC3E}">
        <p14:creationId xmlns:p14="http://schemas.microsoft.com/office/powerpoint/2010/main" val="17228668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CustomShape 1"/>
          <p:cNvSpPr/>
          <p:nvPr/>
        </p:nvSpPr>
        <p:spPr>
          <a:xfrm>
            <a:off x="504000" y="226080"/>
            <a:ext cx="9070920" cy="94572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gn="ctr"/>
            <a:r>
              <a:rPr lang="en-US" sz="4400" b="0" strike="noStrike" spc="-1">
                <a:solidFill>
                  <a:srgbClr val="000000"/>
                </a:solidFill>
                <a:latin typeface="Arial"/>
                <a:ea typeface="DejaVu Sans"/>
              </a:rPr>
              <a:t>An Example</a:t>
            </a:r>
            <a:r>
              <a:rPr lang="en-US" sz="4400" spc="-1">
                <a:solidFill>
                  <a:srgbClr val="000000"/>
                </a:solidFill>
                <a:latin typeface="Arial"/>
                <a:ea typeface="DejaVu Sans"/>
              </a:rPr>
              <a:t> Risk Registrar</a:t>
            </a:r>
            <a:endParaRPr lang="en-US" sz="4400" b="0" strike="noStrike" spc="-1">
              <a:latin typeface="Arial"/>
            </a:endParaRPr>
          </a:p>
        </p:txBody>
      </p:sp>
      <p:sp>
        <p:nvSpPr>
          <p:cNvPr id="87" name="CustomShape 2"/>
          <p:cNvSpPr/>
          <p:nvPr/>
        </p:nvSpPr>
        <p:spPr>
          <a:xfrm>
            <a:off x="504000" y="1326600"/>
            <a:ext cx="9070920" cy="3287520"/>
          </a:xfrm>
          <a:prstGeom prst="rect">
            <a:avLst/>
          </a:prstGeom>
          <a:noFill/>
          <a:ln>
            <a:noFill/>
          </a:ln>
        </p:spPr>
        <p:style>
          <a:lnRef idx="0">
            <a:scrgbClr r="0" g="0" b="0"/>
          </a:lnRef>
          <a:fillRef idx="0">
            <a:scrgbClr r="0" g="0" b="0"/>
          </a:fillRef>
          <a:effectRef idx="0">
            <a:scrgbClr r="0" g="0" b="0"/>
          </a:effectRef>
          <a:fontRef idx="minor"/>
        </p:style>
      </p:sp>
      <p:sp>
        <p:nvSpPr>
          <p:cNvPr id="2" name="Rectangle 1">
            <a:extLst>
              <a:ext uri="{FF2B5EF4-FFF2-40B4-BE49-F238E27FC236}">
                <a16:creationId xmlns:a16="http://schemas.microsoft.com/office/drawing/2014/main" id="{793DBA93-FB4C-4315-BC72-6BF6FFAD9612}"/>
              </a:ext>
            </a:extLst>
          </p:cNvPr>
          <p:cNvSpPr/>
          <p:nvPr/>
        </p:nvSpPr>
        <p:spPr>
          <a:xfrm>
            <a:off x="449953" y="1093799"/>
            <a:ext cx="9129095" cy="77304"/>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TextBox 2">
            <a:extLst>
              <a:ext uri="{FF2B5EF4-FFF2-40B4-BE49-F238E27FC236}">
                <a16:creationId xmlns:a16="http://schemas.microsoft.com/office/drawing/2014/main" id="{A8D76629-0896-4465-9D3F-19106DE81216}"/>
              </a:ext>
            </a:extLst>
          </p:cNvPr>
          <p:cNvSpPr txBox="1"/>
          <p:nvPr/>
        </p:nvSpPr>
        <p:spPr>
          <a:xfrm>
            <a:off x="504000" y="1325903"/>
            <a:ext cx="9072012"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The table below can be used as a template to create a Risk Register.</a:t>
            </a:r>
          </a:p>
          <a:p>
            <a:r>
              <a:rPr lang="en-US" dirty="0"/>
              <a:t>Project </a:t>
            </a:r>
            <a:r>
              <a:rPr lang="en-US" err="1"/>
              <a:t>LaCEM</a:t>
            </a:r>
            <a:r>
              <a:rPr lang="en-US"/>
              <a:t> Risk Register could be as follows:</a:t>
            </a:r>
          </a:p>
          <a:p>
            <a:pPr marL="742950" lvl="1" indent="-285750">
              <a:buFont typeface="Arial" panose="020B0604020202020204" pitchFamily="34" charset="0"/>
              <a:buChar char="•"/>
            </a:pPr>
            <a:endParaRPr lang="en-US" dirty="0"/>
          </a:p>
          <a:p>
            <a:endParaRPr lang="en-US" dirty="0"/>
          </a:p>
        </p:txBody>
      </p:sp>
      <p:graphicFrame>
        <p:nvGraphicFramePr>
          <p:cNvPr id="4" name="Table 4">
            <a:extLst>
              <a:ext uri="{FF2B5EF4-FFF2-40B4-BE49-F238E27FC236}">
                <a16:creationId xmlns:a16="http://schemas.microsoft.com/office/drawing/2014/main" id="{40FA0CED-7F47-2944-B93E-C847C1EC1111}"/>
              </a:ext>
            </a:extLst>
          </p:cNvPr>
          <p:cNvGraphicFramePr>
            <a:graphicFrameLocks noGrp="1"/>
          </p:cNvGraphicFramePr>
          <p:nvPr>
            <p:extLst>
              <p:ext uri="{D42A27DB-BD31-4B8C-83A1-F6EECF244321}">
                <p14:modId xmlns:p14="http://schemas.microsoft.com/office/powerpoint/2010/main" val="2127918973"/>
              </p:ext>
            </p:extLst>
          </p:nvPr>
        </p:nvGraphicFramePr>
        <p:xfrm>
          <a:off x="504000" y="2403335"/>
          <a:ext cx="9070920" cy="2388478"/>
        </p:xfrm>
        <a:graphic>
          <a:graphicData uri="http://schemas.openxmlformats.org/drawingml/2006/table">
            <a:tbl>
              <a:tblPr firstRow="1" bandRow="1">
                <a:tableStyleId>{5C22544A-7EE6-4342-B048-85BDC9FD1C3A}</a:tableStyleId>
              </a:tblPr>
              <a:tblGrid>
                <a:gridCol w="1133865">
                  <a:extLst>
                    <a:ext uri="{9D8B030D-6E8A-4147-A177-3AD203B41FA5}">
                      <a16:colId xmlns:a16="http://schemas.microsoft.com/office/drawing/2014/main" val="4042799332"/>
                    </a:ext>
                  </a:extLst>
                </a:gridCol>
                <a:gridCol w="1133865">
                  <a:extLst>
                    <a:ext uri="{9D8B030D-6E8A-4147-A177-3AD203B41FA5}">
                      <a16:colId xmlns:a16="http://schemas.microsoft.com/office/drawing/2014/main" val="3894855634"/>
                    </a:ext>
                  </a:extLst>
                </a:gridCol>
                <a:gridCol w="1133865">
                  <a:extLst>
                    <a:ext uri="{9D8B030D-6E8A-4147-A177-3AD203B41FA5}">
                      <a16:colId xmlns:a16="http://schemas.microsoft.com/office/drawing/2014/main" val="3667677269"/>
                    </a:ext>
                  </a:extLst>
                </a:gridCol>
                <a:gridCol w="1133865">
                  <a:extLst>
                    <a:ext uri="{9D8B030D-6E8A-4147-A177-3AD203B41FA5}">
                      <a16:colId xmlns:a16="http://schemas.microsoft.com/office/drawing/2014/main" val="1308881472"/>
                    </a:ext>
                  </a:extLst>
                </a:gridCol>
                <a:gridCol w="1133865">
                  <a:extLst>
                    <a:ext uri="{9D8B030D-6E8A-4147-A177-3AD203B41FA5}">
                      <a16:colId xmlns:a16="http://schemas.microsoft.com/office/drawing/2014/main" val="639593960"/>
                    </a:ext>
                  </a:extLst>
                </a:gridCol>
                <a:gridCol w="1133865">
                  <a:extLst>
                    <a:ext uri="{9D8B030D-6E8A-4147-A177-3AD203B41FA5}">
                      <a16:colId xmlns:a16="http://schemas.microsoft.com/office/drawing/2014/main" val="3577432176"/>
                    </a:ext>
                  </a:extLst>
                </a:gridCol>
                <a:gridCol w="1133865">
                  <a:extLst>
                    <a:ext uri="{9D8B030D-6E8A-4147-A177-3AD203B41FA5}">
                      <a16:colId xmlns:a16="http://schemas.microsoft.com/office/drawing/2014/main" val="1274948626"/>
                    </a:ext>
                  </a:extLst>
                </a:gridCol>
                <a:gridCol w="1133865">
                  <a:extLst>
                    <a:ext uri="{9D8B030D-6E8A-4147-A177-3AD203B41FA5}">
                      <a16:colId xmlns:a16="http://schemas.microsoft.com/office/drawing/2014/main" val="2964986946"/>
                    </a:ext>
                  </a:extLst>
                </a:gridCol>
              </a:tblGrid>
              <a:tr h="712727">
                <a:tc>
                  <a:txBody>
                    <a:bodyPr/>
                    <a:lstStyle/>
                    <a:p>
                      <a:r>
                        <a:rPr lang="en-US" sz="1200" dirty="0"/>
                        <a:t>Description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Category</a:t>
                      </a:r>
                    </a:p>
                    <a:p>
                      <a:endParaRPr lang="en-US"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Cause</a:t>
                      </a:r>
                    </a:p>
                    <a:p>
                      <a:endParaRPr lang="en-US"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Probability</a:t>
                      </a:r>
                    </a:p>
                    <a:p>
                      <a:endParaRPr lang="en-US" sz="1200" dirty="0"/>
                    </a:p>
                  </a:txBody>
                  <a:tcPr/>
                </a:tc>
                <a:tc>
                  <a:txBody>
                    <a:bodyPr/>
                    <a:lstStyle/>
                    <a:p>
                      <a:r>
                        <a:rPr lang="en-US" sz="1200" dirty="0"/>
                        <a:t>Impact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Proposed Responses</a:t>
                      </a:r>
                    </a:p>
                    <a:p>
                      <a:endParaRPr lang="en-US"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Owner of Risk</a:t>
                      </a:r>
                    </a:p>
                    <a:p>
                      <a:endParaRPr lang="en-US"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Status</a:t>
                      </a:r>
                    </a:p>
                    <a:p>
                      <a:endParaRPr lang="en-US" sz="1200" dirty="0"/>
                    </a:p>
                  </a:txBody>
                  <a:tcPr/>
                </a:tc>
                <a:extLst>
                  <a:ext uri="{0D108BD9-81ED-4DB2-BD59-A6C34878D82A}">
                    <a16:rowId xmlns:a16="http://schemas.microsoft.com/office/drawing/2014/main" val="3151677108"/>
                  </a:ext>
                </a:extLst>
              </a:tr>
              <a:tr h="1675751">
                <a:tc>
                  <a:txBody>
                    <a:bodyPr/>
                    <a:lstStyle/>
                    <a:p>
                      <a:r>
                        <a:rPr lang="en-US" sz="1400" dirty="0"/>
                        <a:t>Lack of resources to complete project</a:t>
                      </a:r>
                    </a:p>
                  </a:txBody>
                  <a:tcPr/>
                </a:tc>
                <a:tc>
                  <a:txBody>
                    <a:bodyPr/>
                    <a:lstStyle/>
                    <a:p>
                      <a:r>
                        <a:rPr lang="en-US" sz="1400" dirty="0"/>
                        <a:t>Resources</a:t>
                      </a:r>
                    </a:p>
                  </a:txBody>
                  <a:tcPr/>
                </a:tc>
                <a:tc>
                  <a:txBody>
                    <a:bodyPr/>
                    <a:lstStyle/>
                    <a:p>
                      <a:r>
                        <a:rPr lang="en-US" sz="1400" dirty="0"/>
                        <a:t>No budget</a:t>
                      </a:r>
                    </a:p>
                  </a:txBody>
                  <a:tcPr/>
                </a:tc>
                <a:tc>
                  <a:txBody>
                    <a:bodyPr/>
                    <a:lstStyle/>
                    <a:p>
                      <a:r>
                        <a:rPr lang="en-US" sz="1400" dirty="0"/>
                        <a:t>40%</a:t>
                      </a:r>
                    </a:p>
                  </a:txBody>
                  <a:tcPr/>
                </a:tc>
                <a:tc>
                  <a:txBody>
                    <a:bodyPr/>
                    <a:lstStyle/>
                    <a:p>
                      <a:r>
                        <a:rPr lang="en-US" sz="1400" dirty="0"/>
                        <a:t>Students will not have the PM resources benefit</a:t>
                      </a:r>
                    </a:p>
                  </a:txBody>
                  <a:tcPr/>
                </a:tc>
                <a:tc>
                  <a:txBody>
                    <a:bodyPr/>
                    <a:lstStyle/>
                    <a:p>
                      <a:r>
                        <a:rPr lang="en-US" sz="1400" dirty="0"/>
                        <a:t>Convince participants of </a:t>
                      </a:r>
                      <a:r>
                        <a:rPr lang="en-US" sz="1400" dirty="0" err="1"/>
                        <a:t>LaCEM</a:t>
                      </a:r>
                      <a:r>
                        <a:rPr lang="en-US" sz="1400" dirty="0"/>
                        <a:t> value</a:t>
                      </a:r>
                    </a:p>
                  </a:txBody>
                  <a:tcPr/>
                </a:tc>
                <a:tc>
                  <a:txBody>
                    <a:bodyPr/>
                    <a:lstStyle/>
                    <a:p>
                      <a:r>
                        <a:rPr lang="en-US" sz="1400" dirty="0"/>
                        <a:t>All</a:t>
                      </a:r>
                    </a:p>
                  </a:txBody>
                  <a:tcPr/>
                </a:tc>
                <a:tc>
                  <a:txBody>
                    <a:bodyPr/>
                    <a:lstStyle/>
                    <a:p>
                      <a:r>
                        <a:rPr lang="en-US" sz="1400" dirty="0"/>
                        <a:t>Under control</a:t>
                      </a:r>
                    </a:p>
                  </a:txBody>
                  <a:tcPr/>
                </a:tc>
                <a:extLst>
                  <a:ext uri="{0D108BD9-81ED-4DB2-BD59-A6C34878D82A}">
                    <a16:rowId xmlns:a16="http://schemas.microsoft.com/office/drawing/2014/main" val="179060895"/>
                  </a:ext>
                </a:extLst>
              </a:tr>
            </a:tbl>
          </a:graphicData>
        </a:graphic>
      </p:graphicFrame>
    </p:spTree>
    <p:extLst>
      <p:ext uri="{BB962C8B-B14F-4D97-AF65-F5344CB8AC3E}">
        <p14:creationId xmlns:p14="http://schemas.microsoft.com/office/powerpoint/2010/main" val="8529634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EDE80-E625-4609-93BF-95C2242541C2}"/>
              </a:ext>
            </a:extLst>
          </p:cNvPr>
          <p:cNvSpPr>
            <a:spLocks noGrp="1"/>
          </p:cNvSpPr>
          <p:nvPr>
            <p:ph type="title"/>
          </p:nvPr>
        </p:nvSpPr>
        <p:spPr/>
        <p:txBody>
          <a:bodyPr/>
          <a:lstStyle/>
          <a:p>
            <a:pPr algn="ctr"/>
            <a:r>
              <a:rPr lang="en-US" dirty="0"/>
              <a:t>Managing a Project from A-Z</a:t>
            </a:r>
          </a:p>
        </p:txBody>
      </p:sp>
      <p:sp>
        <p:nvSpPr>
          <p:cNvPr id="3" name="Subtitle 2">
            <a:extLst>
              <a:ext uri="{FF2B5EF4-FFF2-40B4-BE49-F238E27FC236}">
                <a16:creationId xmlns:a16="http://schemas.microsoft.com/office/drawing/2014/main" id="{4B6253A9-3745-4284-9A42-0FC80DB14A1D}"/>
              </a:ext>
            </a:extLst>
          </p:cNvPr>
          <p:cNvSpPr>
            <a:spLocks noGrp="1"/>
          </p:cNvSpPr>
          <p:nvPr>
            <p:ph type="subTitle"/>
          </p:nvPr>
        </p:nvSpPr>
        <p:spPr>
          <a:xfrm>
            <a:off x="504000" y="1326600"/>
            <a:ext cx="4443956" cy="3288600"/>
          </a:xfrm>
        </p:spPr>
        <p:txBody>
          <a:bodyPr lIns="0" tIns="0" rIns="0" bIns="0" anchor="t">
            <a:noAutofit/>
          </a:bodyPr>
          <a:lstStyle/>
          <a:p>
            <a:pPr marL="285750" indent="-285750">
              <a:spcBef>
                <a:spcPts val="1000"/>
              </a:spcBef>
              <a:buFont typeface="Arial"/>
              <a:buChar char="•"/>
            </a:pPr>
            <a:r>
              <a:rPr lang="en-US" sz="2400" dirty="0">
                <a:ea typeface="+mj-lt"/>
                <a:cs typeface="+mj-lt"/>
              </a:rPr>
              <a:t>Feasibility Study</a:t>
            </a:r>
          </a:p>
          <a:p>
            <a:pPr marL="285750" indent="-285750">
              <a:spcBef>
                <a:spcPts val="1000"/>
              </a:spcBef>
              <a:buFont typeface="Arial"/>
              <a:buChar char="•"/>
            </a:pPr>
            <a:r>
              <a:rPr lang="en-US" sz="2400" dirty="0">
                <a:ea typeface="+mj-lt"/>
                <a:cs typeface="+mj-lt"/>
              </a:rPr>
              <a:t>Project Risk</a:t>
            </a:r>
          </a:p>
          <a:p>
            <a:pPr marL="285750" indent="-285750">
              <a:spcBef>
                <a:spcPts val="1000"/>
              </a:spcBef>
              <a:buFont typeface="Arial"/>
              <a:buChar char="•"/>
            </a:pPr>
            <a:r>
              <a:rPr lang="en-US" sz="2400" dirty="0">
                <a:ea typeface="+mj-lt"/>
                <a:cs typeface="+mj-lt"/>
              </a:rPr>
              <a:t>Project Constraints</a:t>
            </a:r>
          </a:p>
          <a:p>
            <a:pPr marL="285750" indent="-285750">
              <a:spcBef>
                <a:spcPts val="1000"/>
              </a:spcBef>
              <a:buFont typeface="Arial"/>
              <a:buChar char="•"/>
            </a:pPr>
            <a:r>
              <a:rPr lang="en-US" sz="2400" dirty="0">
                <a:ea typeface="+mj-lt"/>
                <a:cs typeface="+mj-lt"/>
              </a:rPr>
              <a:t>Business Case Document</a:t>
            </a:r>
          </a:p>
          <a:p>
            <a:pPr marL="285750" indent="-285750">
              <a:spcBef>
                <a:spcPts val="1000"/>
              </a:spcBef>
              <a:buFont typeface="Arial"/>
              <a:buChar char="•"/>
            </a:pPr>
            <a:r>
              <a:rPr lang="en-US" sz="2400" dirty="0">
                <a:ea typeface="+mj-lt"/>
                <a:cs typeface="+mj-lt"/>
              </a:rPr>
              <a:t>Project Initiation</a:t>
            </a:r>
          </a:p>
          <a:p>
            <a:pPr marL="285750" indent="-285750">
              <a:spcBef>
                <a:spcPts val="1000"/>
              </a:spcBef>
              <a:buFont typeface="Arial"/>
              <a:buChar char="•"/>
            </a:pPr>
            <a:r>
              <a:rPr lang="en-US" sz="2400" dirty="0">
                <a:ea typeface="+mj-lt"/>
                <a:cs typeface="+mj-lt"/>
              </a:rPr>
              <a:t>Work Breakdown Structure (WBS)</a:t>
            </a:r>
          </a:p>
          <a:p>
            <a:pPr>
              <a:spcBef>
                <a:spcPts val="1000"/>
              </a:spcBef>
            </a:pPr>
            <a:endParaRPr lang="en-US" sz="2400" dirty="0">
              <a:ea typeface="+mj-lt"/>
              <a:cs typeface="+mj-lt"/>
            </a:endParaRPr>
          </a:p>
          <a:p>
            <a:pPr marL="285750" indent="-285750">
              <a:spcBef>
                <a:spcPts val="1000"/>
              </a:spcBef>
              <a:buFont typeface="Arial"/>
              <a:buChar char="•"/>
            </a:pPr>
            <a:endParaRPr lang="en-US" sz="2400" dirty="0">
              <a:ea typeface="+mj-lt"/>
              <a:cs typeface="+mj-lt"/>
            </a:endParaRPr>
          </a:p>
          <a:p>
            <a:pPr marL="285750" indent="-285750">
              <a:spcBef>
                <a:spcPts val="1000"/>
              </a:spcBef>
              <a:buFont typeface="Arial"/>
              <a:buChar char="•"/>
            </a:pPr>
            <a:endParaRPr lang="en-US" sz="2400" dirty="0">
              <a:ea typeface="+mj-lt"/>
              <a:cs typeface="+mj-lt"/>
            </a:endParaRPr>
          </a:p>
          <a:p>
            <a:pPr marL="285750" indent="-285750">
              <a:spcBef>
                <a:spcPts val="1000"/>
              </a:spcBef>
              <a:buFont typeface="Arial"/>
              <a:buChar char="•"/>
            </a:pPr>
            <a:endParaRPr lang="en-US" sz="2400" dirty="0">
              <a:ea typeface="+mj-lt"/>
              <a:cs typeface="+mj-lt"/>
            </a:endParaRPr>
          </a:p>
          <a:p>
            <a:pPr marL="285750" indent="-285750">
              <a:spcBef>
                <a:spcPts val="1000"/>
              </a:spcBef>
              <a:buFont typeface="Arial"/>
              <a:buChar char="•"/>
            </a:pPr>
            <a:endParaRPr lang="en-US" sz="2400" dirty="0">
              <a:ea typeface="+mj-lt"/>
              <a:cs typeface="+mj-lt"/>
            </a:endParaRPr>
          </a:p>
          <a:p>
            <a:pPr marL="285750" indent="-285750">
              <a:spcBef>
                <a:spcPts val="1000"/>
              </a:spcBef>
              <a:buFont typeface="Arial"/>
              <a:buChar char="•"/>
            </a:pPr>
            <a:endParaRPr lang="en-US" sz="2400" dirty="0">
              <a:ea typeface="+mj-lt"/>
              <a:cs typeface="+mj-lt"/>
            </a:endParaRPr>
          </a:p>
          <a:p>
            <a:pPr marL="285750" indent="-285750">
              <a:spcBef>
                <a:spcPts val="1000"/>
              </a:spcBef>
              <a:buFont typeface="Arial"/>
              <a:buChar char="•"/>
            </a:pPr>
            <a:endParaRPr lang="en-US" sz="2400" dirty="0">
              <a:ea typeface="+mj-lt"/>
              <a:cs typeface="+mj-lt"/>
            </a:endParaRPr>
          </a:p>
          <a:p>
            <a:pPr marL="285750" indent="-285750">
              <a:spcBef>
                <a:spcPts val="1000"/>
              </a:spcBef>
              <a:buFont typeface="Arial"/>
              <a:buChar char="•"/>
            </a:pPr>
            <a:endParaRPr lang="en-US" sz="2400" dirty="0">
              <a:ea typeface="+mj-lt"/>
              <a:cs typeface="+mj-lt"/>
            </a:endParaRPr>
          </a:p>
          <a:p>
            <a:pPr marL="342900" indent="-342900">
              <a:buFont typeface="Arial"/>
              <a:buChar char="•"/>
            </a:pPr>
            <a:endParaRPr lang="en-US" sz="2400" b="1" dirty="0"/>
          </a:p>
        </p:txBody>
      </p:sp>
      <p:sp>
        <p:nvSpPr>
          <p:cNvPr id="5" name="Rectangle 4">
            <a:extLst>
              <a:ext uri="{FF2B5EF4-FFF2-40B4-BE49-F238E27FC236}">
                <a16:creationId xmlns:a16="http://schemas.microsoft.com/office/drawing/2014/main" id="{F332DFFD-B52A-40CC-985B-6D911E77D615}"/>
              </a:ext>
            </a:extLst>
          </p:cNvPr>
          <p:cNvSpPr/>
          <p:nvPr/>
        </p:nvSpPr>
        <p:spPr>
          <a:xfrm>
            <a:off x="445825" y="1044370"/>
            <a:ext cx="9129095" cy="77304"/>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 name="TextBox 7">
            <a:extLst>
              <a:ext uri="{FF2B5EF4-FFF2-40B4-BE49-F238E27FC236}">
                <a16:creationId xmlns:a16="http://schemas.microsoft.com/office/drawing/2014/main" id="{D0B9A694-72A7-4DAC-9E44-C8D5FF4A01E8}"/>
              </a:ext>
            </a:extLst>
          </p:cNvPr>
          <p:cNvSpPr txBox="1"/>
          <p:nvPr/>
        </p:nvSpPr>
        <p:spPr>
          <a:xfrm>
            <a:off x="4932475" y="1313354"/>
            <a:ext cx="4743364" cy="293208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90000"/>
              </a:lnSpc>
              <a:spcBef>
                <a:spcPts val="1000"/>
              </a:spcBef>
              <a:buFont typeface="Arial"/>
              <a:buChar char="•"/>
            </a:pPr>
            <a:r>
              <a:rPr lang="en-US" sz="2400" dirty="0">
                <a:ea typeface="+mn-lt"/>
                <a:cs typeface="+mn-lt"/>
              </a:rPr>
              <a:t>Key Performance Indicators (KPIs) and Key Responsibility Areas (KRAs)</a:t>
            </a:r>
          </a:p>
          <a:p>
            <a:pPr marL="285750" indent="-285750">
              <a:lnSpc>
                <a:spcPct val="90000"/>
              </a:lnSpc>
              <a:spcBef>
                <a:spcPts val="1000"/>
              </a:spcBef>
              <a:buFont typeface="Arial"/>
              <a:buChar char="•"/>
            </a:pPr>
            <a:r>
              <a:rPr lang="en-US" sz="2400">
                <a:ea typeface="+mn-lt"/>
                <a:cs typeface="+mn-lt"/>
              </a:rPr>
              <a:t>Sprint Burndown Chart</a:t>
            </a:r>
            <a:endParaRPr lang="en-US"/>
          </a:p>
          <a:p>
            <a:pPr marL="285750" indent="-285750">
              <a:lnSpc>
                <a:spcPct val="90000"/>
              </a:lnSpc>
              <a:spcBef>
                <a:spcPts val="1000"/>
              </a:spcBef>
              <a:buFont typeface="Arial"/>
              <a:buChar char="•"/>
            </a:pPr>
            <a:r>
              <a:rPr lang="en-US" sz="2400" dirty="0">
                <a:ea typeface="+mn-lt"/>
                <a:cs typeface="+mn-lt"/>
              </a:rPr>
              <a:t>Project Charter</a:t>
            </a:r>
          </a:p>
          <a:p>
            <a:pPr marL="285750" indent="-285750">
              <a:lnSpc>
                <a:spcPct val="90000"/>
              </a:lnSpc>
              <a:spcBef>
                <a:spcPts val="1000"/>
              </a:spcBef>
              <a:buFont typeface="Arial"/>
              <a:buChar char="•"/>
            </a:pPr>
            <a:r>
              <a:rPr lang="en-US" sz="2400" dirty="0">
                <a:cs typeface="Arial"/>
              </a:rPr>
              <a:t>Sprint Burndown Chart</a:t>
            </a:r>
            <a:endParaRPr lang="en-US" sz="2400" dirty="0">
              <a:ea typeface="+mn-lt"/>
              <a:cs typeface="+mn-lt"/>
            </a:endParaRPr>
          </a:p>
          <a:p>
            <a:pPr marL="285750" indent="-285750">
              <a:lnSpc>
                <a:spcPct val="90000"/>
              </a:lnSpc>
              <a:spcBef>
                <a:spcPts val="1000"/>
              </a:spcBef>
              <a:buFont typeface="Arial"/>
              <a:buChar char="•"/>
            </a:pPr>
            <a:r>
              <a:rPr lang="en-US" sz="2400" dirty="0">
                <a:ea typeface="+mn-lt"/>
                <a:cs typeface="+mn-lt"/>
              </a:rPr>
              <a:t>RACI Matrix</a:t>
            </a:r>
            <a:endParaRPr lang="en-US" sz="2400"/>
          </a:p>
        </p:txBody>
      </p:sp>
    </p:spTree>
    <p:extLst>
      <p:ext uri="{BB962C8B-B14F-4D97-AF65-F5344CB8AC3E}">
        <p14:creationId xmlns:p14="http://schemas.microsoft.com/office/powerpoint/2010/main" val="20916502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CustomShape 1"/>
          <p:cNvSpPr/>
          <p:nvPr/>
        </p:nvSpPr>
        <p:spPr>
          <a:xfrm>
            <a:off x="504000" y="226080"/>
            <a:ext cx="9070920" cy="94572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en-US" sz="4400" b="0" strike="noStrike" spc="-1" dirty="0">
                <a:solidFill>
                  <a:srgbClr val="000000"/>
                </a:solidFill>
                <a:latin typeface="Arial"/>
                <a:ea typeface="DejaVu Sans"/>
              </a:rPr>
              <a:t>References:</a:t>
            </a:r>
            <a:endParaRPr lang="en-US" sz="4400" b="0" strike="noStrike" spc="-1" dirty="0">
              <a:latin typeface="Arial"/>
            </a:endParaRPr>
          </a:p>
        </p:txBody>
      </p:sp>
      <p:sp>
        <p:nvSpPr>
          <p:cNvPr id="87" name="CustomShape 2"/>
          <p:cNvSpPr/>
          <p:nvPr/>
        </p:nvSpPr>
        <p:spPr>
          <a:xfrm>
            <a:off x="504000" y="1326600"/>
            <a:ext cx="9070920" cy="3287520"/>
          </a:xfrm>
          <a:prstGeom prst="rect">
            <a:avLst/>
          </a:prstGeom>
          <a:noFill/>
          <a:ln>
            <a:noFill/>
          </a:ln>
        </p:spPr>
        <p:style>
          <a:lnRef idx="0">
            <a:scrgbClr r="0" g="0" b="0"/>
          </a:lnRef>
          <a:fillRef idx="0">
            <a:scrgbClr r="0" g="0" b="0"/>
          </a:fillRef>
          <a:effectRef idx="0">
            <a:scrgbClr r="0" g="0" b="0"/>
          </a:effectRef>
          <a:fontRef idx="minor"/>
        </p:style>
      </p:sp>
      <p:sp>
        <p:nvSpPr>
          <p:cNvPr id="2" name="Rectangle 1">
            <a:extLst>
              <a:ext uri="{FF2B5EF4-FFF2-40B4-BE49-F238E27FC236}">
                <a16:creationId xmlns:a16="http://schemas.microsoft.com/office/drawing/2014/main" id="{793DBA93-FB4C-4315-BC72-6BF6FFAD9612}"/>
              </a:ext>
            </a:extLst>
          </p:cNvPr>
          <p:cNvSpPr/>
          <p:nvPr/>
        </p:nvSpPr>
        <p:spPr>
          <a:xfrm>
            <a:off x="449953" y="1093799"/>
            <a:ext cx="9129095" cy="77304"/>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TextBox 2">
            <a:extLst>
              <a:ext uri="{FF2B5EF4-FFF2-40B4-BE49-F238E27FC236}">
                <a16:creationId xmlns:a16="http://schemas.microsoft.com/office/drawing/2014/main" id="{A8D76629-0896-4465-9D3F-19106DE81216}"/>
              </a:ext>
            </a:extLst>
          </p:cNvPr>
          <p:cNvSpPr txBox="1"/>
          <p:nvPr/>
        </p:nvSpPr>
        <p:spPr>
          <a:xfrm>
            <a:off x="504306" y="1267971"/>
            <a:ext cx="907201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u="sng" dirty="0">
                <a:hlinkClick r:id="rId2"/>
              </a:rPr>
              <a:t>https://www.youtube.com/watch?v=nbhLDJkNnzY</a:t>
            </a:r>
            <a:endParaRPr lang="en-US" dirty="0"/>
          </a:p>
        </p:txBody>
      </p:sp>
    </p:spTree>
    <p:extLst>
      <p:ext uri="{BB962C8B-B14F-4D97-AF65-F5344CB8AC3E}">
        <p14:creationId xmlns:p14="http://schemas.microsoft.com/office/powerpoint/2010/main" val="12773473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EDE80-E625-4609-93BF-95C2242541C2}"/>
              </a:ext>
            </a:extLst>
          </p:cNvPr>
          <p:cNvSpPr>
            <a:spLocks noGrp="1"/>
          </p:cNvSpPr>
          <p:nvPr>
            <p:ph type="title"/>
          </p:nvPr>
        </p:nvSpPr>
        <p:spPr/>
        <p:txBody>
          <a:bodyPr/>
          <a:lstStyle/>
          <a:p>
            <a:pPr algn="ctr"/>
            <a:r>
              <a:rPr lang="en-US" dirty="0"/>
              <a:t>Managing a Project from A-Z</a:t>
            </a:r>
          </a:p>
        </p:txBody>
      </p:sp>
      <p:sp>
        <p:nvSpPr>
          <p:cNvPr id="3" name="Subtitle 2">
            <a:extLst>
              <a:ext uri="{FF2B5EF4-FFF2-40B4-BE49-F238E27FC236}">
                <a16:creationId xmlns:a16="http://schemas.microsoft.com/office/drawing/2014/main" id="{4B6253A9-3745-4284-9A42-0FC80DB14A1D}"/>
              </a:ext>
            </a:extLst>
          </p:cNvPr>
          <p:cNvSpPr>
            <a:spLocks noGrp="1"/>
          </p:cNvSpPr>
          <p:nvPr>
            <p:ph type="subTitle"/>
          </p:nvPr>
        </p:nvSpPr>
        <p:spPr>
          <a:xfrm>
            <a:off x="504000" y="1326600"/>
            <a:ext cx="4443956" cy="3288600"/>
          </a:xfrm>
        </p:spPr>
        <p:txBody>
          <a:bodyPr lIns="0" tIns="0" rIns="0" bIns="0" anchor="t">
            <a:noAutofit/>
          </a:bodyPr>
          <a:lstStyle/>
          <a:p>
            <a:pPr marL="285750" indent="-285750">
              <a:spcBef>
                <a:spcPts val="1000"/>
              </a:spcBef>
              <a:buFont typeface="Arial"/>
              <a:buChar char="•"/>
            </a:pPr>
            <a:r>
              <a:rPr lang="en-US" sz="2400" dirty="0">
                <a:ea typeface="+mj-lt"/>
                <a:cs typeface="+mj-lt"/>
              </a:rPr>
              <a:t>Feasibility Study</a:t>
            </a:r>
          </a:p>
          <a:p>
            <a:pPr marL="285750" indent="-285750">
              <a:spcBef>
                <a:spcPts val="1000"/>
              </a:spcBef>
              <a:buFont typeface="Arial"/>
              <a:buChar char="•"/>
            </a:pPr>
            <a:r>
              <a:rPr lang="en-US" sz="2400" dirty="0">
                <a:ea typeface="+mj-lt"/>
                <a:cs typeface="+mj-lt"/>
              </a:rPr>
              <a:t>Project Risk</a:t>
            </a:r>
          </a:p>
          <a:p>
            <a:pPr marL="285750" indent="-285750">
              <a:spcBef>
                <a:spcPts val="1000"/>
              </a:spcBef>
              <a:buFont typeface="Arial"/>
              <a:buChar char="•"/>
            </a:pPr>
            <a:r>
              <a:rPr lang="en-US" sz="2400" b="1" u="sng" dirty="0">
                <a:ea typeface="+mj-lt"/>
                <a:cs typeface="+mj-lt"/>
              </a:rPr>
              <a:t>Project Constraints</a:t>
            </a:r>
          </a:p>
          <a:p>
            <a:pPr marL="285750" indent="-285750">
              <a:spcBef>
                <a:spcPts val="1000"/>
              </a:spcBef>
              <a:buFont typeface="Arial"/>
              <a:buChar char="•"/>
            </a:pPr>
            <a:r>
              <a:rPr lang="en-US" sz="2400" dirty="0">
                <a:ea typeface="+mj-lt"/>
                <a:cs typeface="+mj-lt"/>
              </a:rPr>
              <a:t>Business Case Document</a:t>
            </a:r>
          </a:p>
          <a:p>
            <a:pPr marL="285750" indent="-285750">
              <a:spcBef>
                <a:spcPts val="1000"/>
              </a:spcBef>
              <a:buFont typeface="Arial"/>
              <a:buChar char="•"/>
            </a:pPr>
            <a:r>
              <a:rPr lang="en-US" sz="2400" dirty="0">
                <a:ea typeface="+mj-lt"/>
                <a:cs typeface="+mj-lt"/>
              </a:rPr>
              <a:t>Project Initiation</a:t>
            </a:r>
          </a:p>
          <a:p>
            <a:pPr marL="285750" indent="-285750">
              <a:spcBef>
                <a:spcPts val="1000"/>
              </a:spcBef>
              <a:buFont typeface="Arial"/>
              <a:buChar char="•"/>
            </a:pPr>
            <a:r>
              <a:rPr lang="en-US" sz="2400" dirty="0">
                <a:ea typeface="+mj-lt"/>
                <a:cs typeface="+mj-lt"/>
              </a:rPr>
              <a:t>Work Breakdown Structure (WBS)</a:t>
            </a:r>
          </a:p>
          <a:p>
            <a:pPr>
              <a:spcBef>
                <a:spcPts val="1000"/>
              </a:spcBef>
            </a:pPr>
            <a:endParaRPr lang="en-US" sz="2400" dirty="0">
              <a:ea typeface="+mj-lt"/>
              <a:cs typeface="+mj-lt"/>
            </a:endParaRPr>
          </a:p>
          <a:p>
            <a:pPr marL="285750" indent="-285750">
              <a:spcBef>
                <a:spcPts val="1000"/>
              </a:spcBef>
              <a:buFont typeface="Arial"/>
              <a:buChar char="•"/>
            </a:pPr>
            <a:endParaRPr lang="en-US" sz="2400" dirty="0">
              <a:ea typeface="+mj-lt"/>
              <a:cs typeface="+mj-lt"/>
            </a:endParaRPr>
          </a:p>
          <a:p>
            <a:pPr marL="285750" indent="-285750">
              <a:spcBef>
                <a:spcPts val="1000"/>
              </a:spcBef>
              <a:buFont typeface="Arial"/>
              <a:buChar char="•"/>
            </a:pPr>
            <a:endParaRPr lang="en-US" sz="2400" dirty="0">
              <a:ea typeface="+mj-lt"/>
              <a:cs typeface="+mj-lt"/>
            </a:endParaRPr>
          </a:p>
          <a:p>
            <a:pPr marL="285750" indent="-285750">
              <a:spcBef>
                <a:spcPts val="1000"/>
              </a:spcBef>
              <a:buFont typeface="Arial"/>
              <a:buChar char="•"/>
            </a:pPr>
            <a:endParaRPr lang="en-US" sz="2400" dirty="0">
              <a:ea typeface="+mj-lt"/>
              <a:cs typeface="+mj-lt"/>
            </a:endParaRPr>
          </a:p>
          <a:p>
            <a:pPr marL="285750" indent="-285750">
              <a:spcBef>
                <a:spcPts val="1000"/>
              </a:spcBef>
              <a:buFont typeface="Arial"/>
              <a:buChar char="•"/>
            </a:pPr>
            <a:endParaRPr lang="en-US" sz="2400" dirty="0">
              <a:ea typeface="+mj-lt"/>
              <a:cs typeface="+mj-lt"/>
            </a:endParaRPr>
          </a:p>
          <a:p>
            <a:pPr marL="285750" indent="-285750">
              <a:spcBef>
                <a:spcPts val="1000"/>
              </a:spcBef>
              <a:buFont typeface="Arial"/>
              <a:buChar char="•"/>
            </a:pPr>
            <a:endParaRPr lang="en-US" sz="2400" dirty="0">
              <a:ea typeface="+mj-lt"/>
              <a:cs typeface="+mj-lt"/>
            </a:endParaRPr>
          </a:p>
          <a:p>
            <a:pPr marL="285750" indent="-285750">
              <a:spcBef>
                <a:spcPts val="1000"/>
              </a:spcBef>
              <a:buFont typeface="Arial"/>
              <a:buChar char="•"/>
            </a:pPr>
            <a:endParaRPr lang="en-US" sz="2400" dirty="0">
              <a:ea typeface="+mj-lt"/>
              <a:cs typeface="+mj-lt"/>
            </a:endParaRPr>
          </a:p>
          <a:p>
            <a:pPr marL="285750" indent="-285750">
              <a:spcBef>
                <a:spcPts val="1000"/>
              </a:spcBef>
              <a:buFont typeface="Arial"/>
              <a:buChar char="•"/>
            </a:pPr>
            <a:endParaRPr lang="en-US" sz="2400" dirty="0">
              <a:ea typeface="+mj-lt"/>
              <a:cs typeface="+mj-lt"/>
            </a:endParaRPr>
          </a:p>
          <a:p>
            <a:pPr marL="342900" indent="-342900">
              <a:buFont typeface="Arial"/>
              <a:buChar char="•"/>
            </a:pPr>
            <a:endParaRPr lang="en-US" sz="2400" b="1" dirty="0"/>
          </a:p>
        </p:txBody>
      </p:sp>
      <p:sp>
        <p:nvSpPr>
          <p:cNvPr id="5" name="Rectangle 4">
            <a:extLst>
              <a:ext uri="{FF2B5EF4-FFF2-40B4-BE49-F238E27FC236}">
                <a16:creationId xmlns:a16="http://schemas.microsoft.com/office/drawing/2014/main" id="{F332DFFD-B52A-40CC-985B-6D911E77D615}"/>
              </a:ext>
            </a:extLst>
          </p:cNvPr>
          <p:cNvSpPr/>
          <p:nvPr/>
        </p:nvSpPr>
        <p:spPr>
          <a:xfrm>
            <a:off x="445825" y="1044370"/>
            <a:ext cx="9129095" cy="77304"/>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 name="TextBox 7">
            <a:extLst>
              <a:ext uri="{FF2B5EF4-FFF2-40B4-BE49-F238E27FC236}">
                <a16:creationId xmlns:a16="http://schemas.microsoft.com/office/drawing/2014/main" id="{D0B9A694-72A7-4DAC-9E44-C8D5FF4A01E8}"/>
              </a:ext>
            </a:extLst>
          </p:cNvPr>
          <p:cNvSpPr txBox="1"/>
          <p:nvPr/>
        </p:nvSpPr>
        <p:spPr>
          <a:xfrm>
            <a:off x="4932475" y="1313354"/>
            <a:ext cx="4743364" cy="293208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90000"/>
              </a:lnSpc>
              <a:spcBef>
                <a:spcPts val="1000"/>
              </a:spcBef>
              <a:buFont typeface="Arial"/>
              <a:buChar char="•"/>
            </a:pPr>
            <a:r>
              <a:rPr lang="en-US" sz="2400" dirty="0">
                <a:ea typeface="+mn-lt"/>
                <a:cs typeface="+mn-lt"/>
              </a:rPr>
              <a:t>Key Performance Indicators (KPIs) and Key Responsibility Areas (KRAs)</a:t>
            </a:r>
          </a:p>
          <a:p>
            <a:pPr marL="285750" indent="-285750">
              <a:lnSpc>
                <a:spcPct val="90000"/>
              </a:lnSpc>
              <a:spcBef>
                <a:spcPts val="1000"/>
              </a:spcBef>
              <a:buFont typeface="Arial"/>
              <a:buChar char="•"/>
            </a:pPr>
            <a:r>
              <a:rPr lang="en-US" sz="2400">
                <a:ea typeface="+mn-lt"/>
                <a:cs typeface="+mn-lt"/>
              </a:rPr>
              <a:t>Sprint Burndown Chart</a:t>
            </a:r>
            <a:endParaRPr lang="en-US"/>
          </a:p>
          <a:p>
            <a:pPr marL="285750" indent="-285750">
              <a:lnSpc>
                <a:spcPct val="90000"/>
              </a:lnSpc>
              <a:spcBef>
                <a:spcPts val="1000"/>
              </a:spcBef>
              <a:buFont typeface="Arial"/>
              <a:buChar char="•"/>
            </a:pPr>
            <a:r>
              <a:rPr lang="en-US" sz="2400" dirty="0">
                <a:ea typeface="+mn-lt"/>
                <a:cs typeface="+mn-lt"/>
              </a:rPr>
              <a:t>Project Charter</a:t>
            </a:r>
          </a:p>
          <a:p>
            <a:pPr marL="285750" indent="-285750">
              <a:lnSpc>
                <a:spcPct val="90000"/>
              </a:lnSpc>
              <a:spcBef>
                <a:spcPts val="1000"/>
              </a:spcBef>
              <a:buFont typeface="Arial"/>
              <a:buChar char="•"/>
            </a:pPr>
            <a:r>
              <a:rPr lang="en-US" sz="2400" dirty="0">
                <a:cs typeface="Arial"/>
              </a:rPr>
              <a:t>Sprint Burndown Chart</a:t>
            </a:r>
            <a:endParaRPr lang="en-US" sz="2400" dirty="0">
              <a:ea typeface="+mn-lt"/>
              <a:cs typeface="+mn-lt"/>
            </a:endParaRPr>
          </a:p>
          <a:p>
            <a:pPr marL="285750" indent="-285750">
              <a:lnSpc>
                <a:spcPct val="90000"/>
              </a:lnSpc>
              <a:spcBef>
                <a:spcPts val="1000"/>
              </a:spcBef>
              <a:buFont typeface="Arial"/>
              <a:buChar char="•"/>
            </a:pPr>
            <a:r>
              <a:rPr lang="en-US" sz="2400" dirty="0">
                <a:ea typeface="+mn-lt"/>
                <a:cs typeface="+mn-lt"/>
              </a:rPr>
              <a:t>RACI Matrix</a:t>
            </a:r>
            <a:endParaRPr lang="en-US" sz="2400"/>
          </a:p>
        </p:txBody>
      </p:sp>
    </p:spTree>
    <p:extLst>
      <p:ext uri="{BB962C8B-B14F-4D97-AF65-F5344CB8AC3E}">
        <p14:creationId xmlns:p14="http://schemas.microsoft.com/office/powerpoint/2010/main" val="10310593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CustomShape 1"/>
          <p:cNvSpPr/>
          <p:nvPr/>
        </p:nvSpPr>
        <p:spPr>
          <a:xfrm>
            <a:off x="504000" y="226080"/>
            <a:ext cx="9070920" cy="94572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gn="ctr"/>
            <a:r>
              <a:rPr lang="en-US" sz="4400" b="0" strike="noStrike" spc="-1" dirty="0">
                <a:solidFill>
                  <a:srgbClr val="000000"/>
                </a:solidFill>
                <a:latin typeface="Arial"/>
                <a:ea typeface="DejaVu Sans"/>
              </a:rPr>
              <a:t>What is </a:t>
            </a:r>
            <a:r>
              <a:rPr lang="en-US" sz="4400" spc="-1" dirty="0">
                <a:solidFill>
                  <a:srgbClr val="000000"/>
                </a:solidFill>
                <a:latin typeface="Arial"/>
                <a:ea typeface="DejaVu Sans"/>
              </a:rPr>
              <a:t>a Project Constraint</a:t>
            </a:r>
            <a:r>
              <a:rPr lang="en-US" sz="4400" b="0" strike="noStrike" spc="-1" dirty="0">
                <a:solidFill>
                  <a:srgbClr val="000000"/>
                </a:solidFill>
                <a:latin typeface="Arial"/>
                <a:ea typeface="DejaVu Sans"/>
              </a:rPr>
              <a:t>?</a:t>
            </a:r>
            <a:endParaRPr lang="en-US" sz="4400" b="0" strike="noStrike" spc="-1" dirty="0">
              <a:latin typeface="Arial"/>
            </a:endParaRPr>
          </a:p>
        </p:txBody>
      </p:sp>
      <p:sp>
        <p:nvSpPr>
          <p:cNvPr id="79" name="CustomShape 2"/>
          <p:cNvSpPr/>
          <p:nvPr/>
        </p:nvSpPr>
        <p:spPr>
          <a:xfrm>
            <a:off x="504000" y="1326600"/>
            <a:ext cx="9070920" cy="3287520"/>
          </a:xfrm>
          <a:prstGeom prst="rect">
            <a:avLst/>
          </a:prstGeom>
          <a:noFill/>
          <a:ln>
            <a:noFill/>
          </a:ln>
        </p:spPr>
        <p:style>
          <a:lnRef idx="0">
            <a:scrgbClr r="0" g="0" b="0"/>
          </a:lnRef>
          <a:fillRef idx="0">
            <a:scrgbClr r="0" g="0" b="0"/>
          </a:fillRef>
          <a:effectRef idx="0">
            <a:scrgbClr r="0" g="0" b="0"/>
          </a:effectRef>
          <a:fontRef idx="minor"/>
        </p:style>
      </p:sp>
      <p:sp>
        <p:nvSpPr>
          <p:cNvPr id="4" name="Rectangle 3">
            <a:extLst>
              <a:ext uri="{FF2B5EF4-FFF2-40B4-BE49-F238E27FC236}">
                <a16:creationId xmlns:a16="http://schemas.microsoft.com/office/drawing/2014/main" id="{FAF1131D-E296-4495-AF0D-E4A2B02BD68B}"/>
              </a:ext>
            </a:extLst>
          </p:cNvPr>
          <p:cNvSpPr/>
          <p:nvPr/>
        </p:nvSpPr>
        <p:spPr>
          <a:xfrm>
            <a:off x="449953" y="1093799"/>
            <a:ext cx="9129095" cy="77304"/>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extBox 1">
            <a:extLst>
              <a:ext uri="{FF2B5EF4-FFF2-40B4-BE49-F238E27FC236}">
                <a16:creationId xmlns:a16="http://schemas.microsoft.com/office/drawing/2014/main" id="{F653972B-7274-4CE3-B18F-C51C2519EC81}"/>
              </a:ext>
            </a:extLst>
          </p:cNvPr>
          <p:cNvSpPr txBox="1"/>
          <p:nvPr/>
        </p:nvSpPr>
        <p:spPr>
          <a:xfrm>
            <a:off x="507226" y="1324481"/>
            <a:ext cx="9273927"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Project Constraints (PCs) are limits to project decisions. </a:t>
            </a:r>
          </a:p>
          <a:p>
            <a:r>
              <a:rPr lang="en-US" dirty="0"/>
              <a:t>Constraints can include:</a:t>
            </a:r>
          </a:p>
          <a:p>
            <a:pPr marL="742950" lvl="1" indent="-285750">
              <a:buFont typeface="Arial" panose="020B0604020202020204" pitchFamily="34" charset="0"/>
              <a:buChar char="•"/>
            </a:pPr>
            <a:r>
              <a:rPr lang="en-US" dirty="0"/>
              <a:t>Scope</a:t>
            </a:r>
          </a:p>
          <a:p>
            <a:pPr marL="742950" lvl="1" indent="-285750">
              <a:buFont typeface="Arial" panose="020B0604020202020204" pitchFamily="34" charset="0"/>
              <a:buChar char="•"/>
            </a:pPr>
            <a:r>
              <a:rPr lang="en-US" dirty="0"/>
              <a:t>Time</a:t>
            </a:r>
          </a:p>
          <a:p>
            <a:pPr marL="742950" lvl="1" indent="-285750">
              <a:buFont typeface="Arial" panose="020B0604020202020204" pitchFamily="34" charset="0"/>
              <a:buChar char="•"/>
            </a:pPr>
            <a:r>
              <a:rPr lang="en-US" dirty="0"/>
              <a:t>Cost</a:t>
            </a:r>
          </a:p>
        </p:txBody>
      </p:sp>
      <p:pic>
        <p:nvPicPr>
          <p:cNvPr id="3" name="Picture 4" descr="Shape, arrow&#10;&#10;Description automatically generated">
            <a:extLst>
              <a:ext uri="{FF2B5EF4-FFF2-40B4-BE49-F238E27FC236}">
                <a16:creationId xmlns:a16="http://schemas.microsoft.com/office/drawing/2014/main" id="{82E1AAF2-7481-465A-9CFB-428673F8E8AD}"/>
              </a:ext>
            </a:extLst>
          </p:cNvPr>
          <p:cNvPicPr>
            <a:picLocks noChangeAspect="1"/>
          </p:cNvPicPr>
          <p:nvPr/>
        </p:nvPicPr>
        <p:blipFill>
          <a:blip r:embed="rId2"/>
          <a:stretch>
            <a:fillRect/>
          </a:stretch>
        </p:blipFill>
        <p:spPr>
          <a:xfrm>
            <a:off x="5012315" y="1649149"/>
            <a:ext cx="4509369" cy="3778771"/>
          </a:xfrm>
          <a:prstGeom prst="rect">
            <a:avLst/>
          </a:prstGeom>
        </p:spPr>
      </p:pic>
      <p:sp>
        <p:nvSpPr>
          <p:cNvPr id="5" name="Rectangle 4">
            <a:extLst>
              <a:ext uri="{FF2B5EF4-FFF2-40B4-BE49-F238E27FC236}">
                <a16:creationId xmlns:a16="http://schemas.microsoft.com/office/drawing/2014/main" id="{AD59A6B3-1600-4C8E-96B8-7D4A8C7BACE9}"/>
              </a:ext>
            </a:extLst>
          </p:cNvPr>
          <p:cNvSpPr/>
          <p:nvPr/>
        </p:nvSpPr>
        <p:spPr>
          <a:xfrm>
            <a:off x="6667224" y="3611499"/>
            <a:ext cx="1350641" cy="7388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726448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CustomShape 1"/>
          <p:cNvSpPr/>
          <p:nvPr/>
        </p:nvSpPr>
        <p:spPr>
          <a:xfrm>
            <a:off x="504000" y="226080"/>
            <a:ext cx="9070920" cy="94572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gn="ctr"/>
            <a:r>
              <a:rPr lang="en-US" sz="4400" b="0" strike="noStrike" spc="-1">
                <a:solidFill>
                  <a:srgbClr val="000000"/>
                </a:solidFill>
                <a:latin typeface="Arial"/>
                <a:ea typeface="DejaVu Sans"/>
              </a:rPr>
              <a:t>Why are </a:t>
            </a:r>
            <a:r>
              <a:rPr lang="en-US" sz="4400" spc="-1">
                <a:solidFill>
                  <a:srgbClr val="000000"/>
                </a:solidFill>
                <a:latin typeface="Arial"/>
                <a:ea typeface="DejaVu Sans"/>
              </a:rPr>
              <a:t>Project Constrains</a:t>
            </a:r>
            <a:r>
              <a:rPr lang="en-US" sz="4400" b="0" strike="noStrike" spc="-1">
                <a:solidFill>
                  <a:srgbClr val="000000"/>
                </a:solidFill>
                <a:latin typeface="Arial"/>
                <a:ea typeface="DejaVu Sans"/>
              </a:rPr>
              <a:t> </a:t>
            </a:r>
            <a:r>
              <a:rPr lang="en-US" sz="4400" spc="-1">
                <a:solidFill>
                  <a:srgbClr val="000000"/>
                </a:solidFill>
                <a:latin typeface="Arial"/>
                <a:ea typeface="DejaVu Sans"/>
              </a:rPr>
              <a:t>Important</a:t>
            </a:r>
            <a:r>
              <a:rPr lang="en-US" sz="4400" b="0" strike="noStrike" spc="-1">
                <a:solidFill>
                  <a:srgbClr val="000000"/>
                </a:solidFill>
                <a:latin typeface="Arial"/>
                <a:ea typeface="DejaVu Sans"/>
              </a:rPr>
              <a:t>?</a:t>
            </a:r>
            <a:endParaRPr lang="en-US" sz="4400" b="0" strike="noStrike" spc="-1">
              <a:latin typeface="Arial"/>
            </a:endParaRPr>
          </a:p>
        </p:txBody>
      </p:sp>
      <p:sp>
        <p:nvSpPr>
          <p:cNvPr id="81" name="CustomShape 2"/>
          <p:cNvSpPr/>
          <p:nvPr/>
        </p:nvSpPr>
        <p:spPr>
          <a:xfrm>
            <a:off x="504000" y="1326600"/>
            <a:ext cx="9070920" cy="3287520"/>
          </a:xfrm>
          <a:prstGeom prst="rect">
            <a:avLst/>
          </a:prstGeom>
          <a:noFill/>
          <a:ln>
            <a:noFill/>
          </a:ln>
        </p:spPr>
        <p:style>
          <a:lnRef idx="0">
            <a:scrgbClr r="0" g="0" b="0"/>
          </a:lnRef>
          <a:fillRef idx="0">
            <a:scrgbClr r="0" g="0" b="0"/>
          </a:fillRef>
          <a:effectRef idx="0">
            <a:scrgbClr r="0" g="0" b="0"/>
          </a:effectRef>
          <a:fontRef idx="minor"/>
        </p:style>
      </p:sp>
      <p:sp>
        <p:nvSpPr>
          <p:cNvPr id="2" name="Rectangle 1">
            <a:extLst>
              <a:ext uri="{FF2B5EF4-FFF2-40B4-BE49-F238E27FC236}">
                <a16:creationId xmlns:a16="http://schemas.microsoft.com/office/drawing/2014/main" id="{64F50672-3625-4436-A3E0-8C111E509E85}"/>
              </a:ext>
            </a:extLst>
          </p:cNvPr>
          <p:cNvSpPr/>
          <p:nvPr/>
        </p:nvSpPr>
        <p:spPr>
          <a:xfrm>
            <a:off x="449953" y="1341980"/>
            <a:ext cx="9129095" cy="77304"/>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TextBox 2">
            <a:extLst>
              <a:ext uri="{FF2B5EF4-FFF2-40B4-BE49-F238E27FC236}">
                <a16:creationId xmlns:a16="http://schemas.microsoft.com/office/drawing/2014/main" id="{4DA815C5-2904-41B6-8778-D3C90E420E33}"/>
              </a:ext>
            </a:extLst>
          </p:cNvPr>
          <p:cNvSpPr txBox="1"/>
          <p:nvPr/>
        </p:nvSpPr>
        <p:spPr>
          <a:xfrm>
            <a:off x="447030" y="1684227"/>
            <a:ext cx="9129095"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Projects are limited and bounded by functional and real issues. In PM the set of these limits is called Project Constraints. PC are important because they determine whether the project will be completed as expected (or carried out at all). The project may have to be modified after looking at the project constraints.</a:t>
            </a:r>
          </a:p>
        </p:txBody>
      </p:sp>
    </p:spTree>
    <p:extLst>
      <p:ext uri="{BB962C8B-B14F-4D97-AF65-F5344CB8AC3E}">
        <p14:creationId xmlns:p14="http://schemas.microsoft.com/office/powerpoint/2010/main" val="35276488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CustomShape 1"/>
          <p:cNvSpPr/>
          <p:nvPr/>
        </p:nvSpPr>
        <p:spPr>
          <a:xfrm>
            <a:off x="504000" y="226080"/>
            <a:ext cx="9070920" cy="94572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en-US" sz="4400" spc="-1" dirty="0">
                <a:solidFill>
                  <a:srgbClr val="000000"/>
                </a:solidFill>
                <a:latin typeface="Arial"/>
                <a:ea typeface="DejaVu Sans"/>
              </a:rPr>
              <a:t>A</a:t>
            </a:r>
            <a:r>
              <a:rPr lang="en-US" sz="4400" b="0" strike="noStrike" spc="-1" dirty="0">
                <a:solidFill>
                  <a:srgbClr val="000000"/>
                </a:solidFill>
                <a:latin typeface="Arial"/>
                <a:ea typeface="DejaVu Sans"/>
              </a:rPr>
              <a:t> Good Starting Point</a:t>
            </a:r>
            <a:endParaRPr lang="en-US" sz="4400" b="0" strike="noStrike" spc="-1" dirty="0">
              <a:latin typeface="Arial"/>
            </a:endParaRPr>
          </a:p>
        </p:txBody>
      </p:sp>
      <p:sp>
        <p:nvSpPr>
          <p:cNvPr id="83" name="CustomShape 2"/>
          <p:cNvSpPr/>
          <p:nvPr/>
        </p:nvSpPr>
        <p:spPr>
          <a:xfrm>
            <a:off x="504000" y="1326600"/>
            <a:ext cx="9070920" cy="3287520"/>
          </a:xfrm>
          <a:prstGeom prst="rect">
            <a:avLst/>
          </a:prstGeom>
          <a:noFill/>
          <a:ln>
            <a:noFill/>
          </a:ln>
        </p:spPr>
        <p:style>
          <a:lnRef idx="0">
            <a:scrgbClr r="0" g="0" b="0"/>
          </a:lnRef>
          <a:fillRef idx="0">
            <a:scrgbClr r="0" g="0" b="0"/>
          </a:fillRef>
          <a:effectRef idx="0">
            <a:scrgbClr r="0" g="0" b="0"/>
          </a:effectRef>
          <a:fontRef idx="minor"/>
        </p:style>
      </p:sp>
      <p:sp>
        <p:nvSpPr>
          <p:cNvPr id="2" name="Rectangle 1">
            <a:extLst>
              <a:ext uri="{FF2B5EF4-FFF2-40B4-BE49-F238E27FC236}">
                <a16:creationId xmlns:a16="http://schemas.microsoft.com/office/drawing/2014/main" id="{896C6D01-2CDF-4136-A066-24552D50E633}"/>
              </a:ext>
            </a:extLst>
          </p:cNvPr>
          <p:cNvSpPr/>
          <p:nvPr/>
        </p:nvSpPr>
        <p:spPr>
          <a:xfrm>
            <a:off x="444648" y="1089718"/>
            <a:ext cx="9129095" cy="77304"/>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TextBox 2">
            <a:extLst>
              <a:ext uri="{FF2B5EF4-FFF2-40B4-BE49-F238E27FC236}">
                <a16:creationId xmlns:a16="http://schemas.microsoft.com/office/drawing/2014/main" id="{D7AD26A1-F3DA-4F14-A362-7163DC1BEC9A}"/>
              </a:ext>
            </a:extLst>
          </p:cNvPr>
          <p:cNvSpPr txBox="1"/>
          <p:nvPr/>
        </p:nvSpPr>
        <p:spPr>
          <a:xfrm>
            <a:off x="441144" y="1457410"/>
            <a:ext cx="9135174"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a:t>Project Constraints should be on the radar from the start.</a:t>
            </a:r>
          </a:p>
          <a:p>
            <a:pPr marL="285750" indent="-285750">
              <a:buFont typeface="Arial"/>
              <a:buChar char="•"/>
            </a:pPr>
            <a:endParaRPr lang="en-US" dirty="0"/>
          </a:p>
          <a:p>
            <a:pPr marL="285750" indent="-285750">
              <a:buFont typeface="Arial"/>
              <a:buChar char="•"/>
            </a:pPr>
            <a:r>
              <a:rPr lang="en-US"/>
              <a:t>A common place to start is to look at what is commonly referred as the triple </a:t>
            </a:r>
            <a:r>
              <a:rPr lang="en-US" dirty="0"/>
              <a:t>constraint: scope, budget and schedule.</a:t>
            </a:r>
          </a:p>
          <a:p>
            <a:pPr marL="285750" indent="-285750">
              <a:buFont typeface="Arial"/>
              <a:buChar char="•"/>
            </a:pPr>
            <a:endParaRPr lang="en-US" dirty="0"/>
          </a:p>
          <a:p>
            <a:pPr marL="285750" indent="-285750">
              <a:buFont typeface="Arial"/>
              <a:buChar char="•"/>
            </a:pPr>
            <a:r>
              <a:rPr lang="en-US" dirty="0">
                <a:ea typeface="+mn-lt"/>
                <a:cs typeface="+mn-lt"/>
              </a:rPr>
              <a:t>To identify constraints, we look at limits that need to be placed on the triple constraints.</a:t>
            </a:r>
          </a:p>
          <a:p>
            <a:endParaRPr lang="en-US" dirty="0"/>
          </a:p>
        </p:txBody>
      </p:sp>
      <p:pic>
        <p:nvPicPr>
          <p:cNvPr id="5" name="Picture 4">
            <a:extLst>
              <a:ext uri="{FF2B5EF4-FFF2-40B4-BE49-F238E27FC236}">
                <a16:creationId xmlns:a16="http://schemas.microsoft.com/office/drawing/2014/main" id="{9DFA327A-FCA0-1847-A9C1-285F163BD8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7182" y="3278717"/>
            <a:ext cx="3454794" cy="2388493"/>
          </a:xfrm>
          <a:prstGeom prst="rect">
            <a:avLst/>
          </a:prstGeom>
          <a:ln>
            <a:solidFill>
              <a:schemeClr val="accent6"/>
            </a:solidFill>
          </a:ln>
        </p:spPr>
      </p:pic>
    </p:spTree>
    <p:extLst>
      <p:ext uri="{BB962C8B-B14F-4D97-AF65-F5344CB8AC3E}">
        <p14:creationId xmlns:p14="http://schemas.microsoft.com/office/powerpoint/2010/main" val="31454899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CustomShape 1"/>
          <p:cNvSpPr/>
          <p:nvPr/>
        </p:nvSpPr>
        <p:spPr>
          <a:xfrm>
            <a:off x="504000" y="74160"/>
            <a:ext cx="9070920" cy="124956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en-US" sz="4400" b="0" strike="noStrike" spc="-1">
                <a:solidFill>
                  <a:srgbClr val="000000"/>
                </a:solidFill>
                <a:latin typeface="Arial"/>
                <a:ea typeface="DejaVu Sans"/>
              </a:rPr>
              <a:t>Put it into the context of Project Management</a:t>
            </a:r>
            <a:endParaRPr lang="en-US" sz="4400" b="0" strike="noStrike" spc="-1">
              <a:latin typeface="Arial"/>
            </a:endParaRPr>
          </a:p>
        </p:txBody>
      </p:sp>
      <p:sp>
        <p:nvSpPr>
          <p:cNvPr id="85" name="CustomShape 2"/>
          <p:cNvSpPr/>
          <p:nvPr/>
        </p:nvSpPr>
        <p:spPr>
          <a:xfrm>
            <a:off x="504000" y="1326600"/>
            <a:ext cx="9070920" cy="3287520"/>
          </a:xfrm>
          <a:prstGeom prst="rect">
            <a:avLst/>
          </a:prstGeom>
          <a:noFill/>
          <a:ln>
            <a:noFill/>
          </a:ln>
        </p:spPr>
        <p:style>
          <a:lnRef idx="0">
            <a:scrgbClr r="0" g="0" b="0"/>
          </a:lnRef>
          <a:fillRef idx="0">
            <a:scrgbClr r="0" g="0" b="0"/>
          </a:fillRef>
          <a:effectRef idx="0">
            <a:scrgbClr r="0" g="0" b="0"/>
          </a:effectRef>
          <a:fontRef idx="minor"/>
        </p:style>
      </p:sp>
      <p:sp>
        <p:nvSpPr>
          <p:cNvPr id="2" name="Rectangle 1">
            <a:extLst>
              <a:ext uri="{FF2B5EF4-FFF2-40B4-BE49-F238E27FC236}">
                <a16:creationId xmlns:a16="http://schemas.microsoft.com/office/drawing/2014/main" id="{BAEFFBFE-CF1D-407A-9353-31BA814974B2}"/>
              </a:ext>
            </a:extLst>
          </p:cNvPr>
          <p:cNvSpPr/>
          <p:nvPr/>
        </p:nvSpPr>
        <p:spPr>
          <a:xfrm>
            <a:off x="444648" y="1375045"/>
            <a:ext cx="9129095" cy="77304"/>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TextBox 2">
            <a:extLst>
              <a:ext uri="{FF2B5EF4-FFF2-40B4-BE49-F238E27FC236}">
                <a16:creationId xmlns:a16="http://schemas.microsoft.com/office/drawing/2014/main" id="{E6C82599-51E9-424F-BDE1-B442A4F21349}"/>
              </a:ext>
            </a:extLst>
          </p:cNvPr>
          <p:cNvSpPr txBox="1"/>
          <p:nvPr/>
        </p:nvSpPr>
        <p:spPr>
          <a:xfrm>
            <a:off x="447460" y="1457411"/>
            <a:ext cx="9432035"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pPr>
            <a:r>
              <a:rPr lang="en-US" dirty="0"/>
              <a:t>Constraints are known limits to the planning and implementation of a project.</a:t>
            </a:r>
          </a:p>
          <a:p>
            <a:endParaRPr lang="en-US" dirty="0"/>
          </a:p>
          <a:p>
            <a:pPr marL="285750" indent="-285750">
              <a:buFont typeface="Arial" panose="020B0604020202020204" pitchFamily="34" charset="0"/>
              <a:buChar char="•"/>
            </a:pPr>
            <a:r>
              <a:rPr lang="en-US" dirty="0"/>
              <a:t>Constraints require planning iterations, corrective actions, choice among different project constraints.</a:t>
            </a:r>
          </a:p>
          <a:p>
            <a:endParaRPr lang="en-US" dirty="0"/>
          </a:p>
          <a:p>
            <a:pPr marL="285750" indent="-285750">
              <a:buFont typeface="Arial" panose="020B0604020202020204" pitchFamily="34" charset="0"/>
              <a:buChar char="•"/>
            </a:pPr>
            <a:r>
              <a:rPr lang="en-US" dirty="0"/>
              <a:t>The decisions when dealing with constraints must be made by the sponsor, not the project manager since they have no autonomy.</a:t>
            </a:r>
          </a:p>
          <a:p>
            <a:endParaRPr lang="en-US" dirty="0"/>
          </a:p>
          <a:p>
            <a:pPr marL="285750" indent="-285750">
              <a:buFont typeface="Arial" panose="020B0604020202020204" pitchFamily="34" charset="0"/>
              <a:buChar char="•"/>
            </a:pPr>
            <a:r>
              <a:rPr lang="en-US" dirty="0"/>
              <a:t>A well know concept is the Triple Constraint: Cost-Scope-Time since these are important and always present constraints.</a:t>
            </a:r>
          </a:p>
        </p:txBody>
      </p:sp>
    </p:spTree>
    <p:extLst>
      <p:ext uri="{BB962C8B-B14F-4D97-AF65-F5344CB8AC3E}">
        <p14:creationId xmlns:p14="http://schemas.microsoft.com/office/powerpoint/2010/main" val="37236210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CustomShape 1"/>
          <p:cNvSpPr/>
          <p:nvPr/>
        </p:nvSpPr>
        <p:spPr>
          <a:xfrm>
            <a:off x="504000" y="226080"/>
            <a:ext cx="9070920" cy="94572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gn="ctr"/>
            <a:r>
              <a:rPr lang="en-US" sz="4400" spc="-1">
                <a:solidFill>
                  <a:srgbClr val="000000"/>
                </a:solidFill>
                <a:latin typeface="Arial"/>
                <a:ea typeface="DejaVu Sans"/>
              </a:rPr>
              <a:t>Example of Project Constraints</a:t>
            </a:r>
            <a:endParaRPr lang="en-US" sz="4400" b="0" strike="noStrike" spc="-1">
              <a:latin typeface="Arial"/>
            </a:endParaRPr>
          </a:p>
        </p:txBody>
      </p:sp>
      <p:sp>
        <p:nvSpPr>
          <p:cNvPr id="87" name="CustomShape 2"/>
          <p:cNvSpPr/>
          <p:nvPr/>
        </p:nvSpPr>
        <p:spPr>
          <a:xfrm>
            <a:off x="504000" y="1326600"/>
            <a:ext cx="9070920" cy="3287520"/>
          </a:xfrm>
          <a:prstGeom prst="rect">
            <a:avLst/>
          </a:prstGeom>
          <a:noFill/>
          <a:ln>
            <a:noFill/>
          </a:ln>
        </p:spPr>
        <p:style>
          <a:lnRef idx="0">
            <a:scrgbClr r="0" g="0" b="0"/>
          </a:lnRef>
          <a:fillRef idx="0">
            <a:scrgbClr r="0" g="0" b="0"/>
          </a:fillRef>
          <a:effectRef idx="0">
            <a:scrgbClr r="0" g="0" b="0"/>
          </a:effectRef>
          <a:fontRef idx="minor"/>
        </p:style>
      </p:sp>
      <p:sp>
        <p:nvSpPr>
          <p:cNvPr id="2" name="Rectangle 1">
            <a:extLst>
              <a:ext uri="{FF2B5EF4-FFF2-40B4-BE49-F238E27FC236}">
                <a16:creationId xmlns:a16="http://schemas.microsoft.com/office/drawing/2014/main" id="{793DBA93-FB4C-4315-BC72-6BF6FFAD9612}"/>
              </a:ext>
            </a:extLst>
          </p:cNvPr>
          <p:cNvSpPr/>
          <p:nvPr/>
        </p:nvSpPr>
        <p:spPr>
          <a:xfrm>
            <a:off x="449953" y="1093799"/>
            <a:ext cx="9129095" cy="77304"/>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TextBox 2">
            <a:extLst>
              <a:ext uri="{FF2B5EF4-FFF2-40B4-BE49-F238E27FC236}">
                <a16:creationId xmlns:a16="http://schemas.microsoft.com/office/drawing/2014/main" id="{A8D76629-0896-4465-9D3F-19106DE81216}"/>
              </a:ext>
            </a:extLst>
          </p:cNvPr>
          <p:cNvSpPr txBox="1"/>
          <p:nvPr/>
        </p:nvSpPr>
        <p:spPr>
          <a:xfrm>
            <a:off x="504306" y="1267971"/>
            <a:ext cx="9070614"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A company has chosen a specific technology. Constraints in the implementation can be:</a:t>
            </a:r>
          </a:p>
          <a:p>
            <a:endParaRPr lang="en-US" dirty="0"/>
          </a:p>
          <a:p>
            <a:pPr marL="285750" indent="-285750">
              <a:buFont typeface="Arial" panose="020B0604020202020204" pitchFamily="34" charset="0"/>
              <a:buChar char="•"/>
            </a:pPr>
            <a:r>
              <a:rPr lang="en-US" dirty="0"/>
              <a:t>Schedule: it must be ready before a certain product launch date</a:t>
            </a:r>
          </a:p>
          <a:p>
            <a:endParaRPr lang="en-US" dirty="0"/>
          </a:p>
          <a:p>
            <a:pPr marL="285750" indent="-285750">
              <a:buFont typeface="Arial" panose="020B0604020202020204" pitchFamily="34" charset="0"/>
              <a:buChar char="•"/>
            </a:pPr>
            <a:r>
              <a:rPr lang="en-US" dirty="0"/>
              <a:t>Budget: the cost must justify the choice</a:t>
            </a:r>
          </a:p>
          <a:p>
            <a:endParaRPr lang="en-US" dirty="0"/>
          </a:p>
          <a:p>
            <a:pPr marL="285750" indent="-285750">
              <a:buFont typeface="Arial" panose="020B0604020202020204" pitchFamily="34" charset="0"/>
              <a:buChar char="•"/>
            </a:pPr>
            <a:r>
              <a:rPr lang="en-US" dirty="0"/>
              <a:t>Scope: it must address the problems that motivated the choice of technology</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Quality, Resources and Risk are sometimes called dependent constraints</a:t>
            </a:r>
          </a:p>
        </p:txBody>
      </p:sp>
    </p:spTree>
    <p:extLst>
      <p:ext uri="{BB962C8B-B14F-4D97-AF65-F5344CB8AC3E}">
        <p14:creationId xmlns:p14="http://schemas.microsoft.com/office/powerpoint/2010/main" val="40057839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CustomShape 1"/>
          <p:cNvSpPr/>
          <p:nvPr/>
        </p:nvSpPr>
        <p:spPr>
          <a:xfrm>
            <a:off x="504000" y="226080"/>
            <a:ext cx="9070920" cy="94572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gn="ctr"/>
            <a:r>
              <a:rPr lang="en-US" sz="4400" b="0" strike="noStrike" spc="-1">
                <a:solidFill>
                  <a:srgbClr val="000000"/>
                </a:solidFill>
                <a:latin typeface="Arial"/>
                <a:ea typeface="DejaVu Sans"/>
                <a:cs typeface="Arial"/>
              </a:rPr>
              <a:t>Example</a:t>
            </a:r>
            <a:r>
              <a:rPr lang="en-US" sz="4400" spc="-1">
                <a:solidFill>
                  <a:srgbClr val="000000"/>
                </a:solidFill>
                <a:latin typeface="Arial"/>
                <a:ea typeface="DejaVu Sans"/>
                <a:cs typeface="Arial"/>
              </a:rPr>
              <a:t> of Project Constraints</a:t>
            </a:r>
            <a:endParaRPr lang="en-US" sz="4400" spc="-1">
              <a:ea typeface="+mn-lt"/>
              <a:cs typeface="+mn-lt"/>
            </a:endParaRPr>
          </a:p>
        </p:txBody>
      </p:sp>
      <p:sp>
        <p:nvSpPr>
          <p:cNvPr id="87" name="CustomShape 2"/>
          <p:cNvSpPr/>
          <p:nvPr/>
        </p:nvSpPr>
        <p:spPr>
          <a:xfrm>
            <a:off x="504000" y="1326600"/>
            <a:ext cx="9070920" cy="3287520"/>
          </a:xfrm>
          <a:prstGeom prst="rect">
            <a:avLst/>
          </a:prstGeom>
          <a:noFill/>
          <a:ln>
            <a:noFill/>
          </a:ln>
        </p:spPr>
        <p:style>
          <a:lnRef idx="0">
            <a:scrgbClr r="0" g="0" b="0"/>
          </a:lnRef>
          <a:fillRef idx="0">
            <a:scrgbClr r="0" g="0" b="0"/>
          </a:fillRef>
          <a:effectRef idx="0">
            <a:scrgbClr r="0" g="0" b="0"/>
          </a:effectRef>
          <a:fontRef idx="minor"/>
        </p:style>
      </p:sp>
      <p:sp>
        <p:nvSpPr>
          <p:cNvPr id="2" name="Rectangle 1">
            <a:extLst>
              <a:ext uri="{FF2B5EF4-FFF2-40B4-BE49-F238E27FC236}">
                <a16:creationId xmlns:a16="http://schemas.microsoft.com/office/drawing/2014/main" id="{793DBA93-FB4C-4315-BC72-6BF6FFAD9612}"/>
              </a:ext>
            </a:extLst>
          </p:cNvPr>
          <p:cNvSpPr/>
          <p:nvPr/>
        </p:nvSpPr>
        <p:spPr>
          <a:xfrm>
            <a:off x="449953" y="1093799"/>
            <a:ext cx="9129095" cy="77304"/>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TextBox 2">
            <a:extLst>
              <a:ext uri="{FF2B5EF4-FFF2-40B4-BE49-F238E27FC236}">
                <a16:creationId xmlns:a16="http://schemas.microsoft.com/office/drawing/2014/main" id="{A8D76629-0896-4465-9D3F-19106DE81216}"/>
              </a:ext>
            </a:extLst>
          </p:cNvPr>
          <p:cNvSpPr txBox="1"/>
          <p:nvPr/>
        </p:nvSpPr>
        <p:spPr>
          <a:xfrm>
            <a:off x="504306" y="1267971"/>
            <a:ext cx="9070614" cy="36933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Project </a:t>
            </a:r>
            <a:r>
              <a:rPr lang="en-US" dirty="0" err="1"/>
              <a:t>LaCEM’s</a:t>
            </a:r>
            <a:r>
              <a:rPr lang="en-US" dirty="0"/>
              <a:t> </a:t>
            </a:r>
            <a:r>
              <a:rPr lang="en-US" dirty="0" err="1"/>
              <a:t>contraints</a:t>
            </a:r>
            <a:r>
              <a:rPr lang="en-US" dirty="0"/>
              <a:t> could be:</a:t>
            </a:r>
          </a:p>
          <a:p>
            <a:endParaRPr lang="en-US" dirty="0"/>
          </a:p>
          <a:p>
            <a:r>
              <a:rPr lang="en-US" dirty="0"/>
              <a:t>Budget: Since this project was undertaken by a team of faculty and staff without a direct monetary incentive, the budget can be considered to be the human resource available. The job had to be done with the limit of the volunteers time.</a:t>
            </a:r>
          </a:p>
          <a:p>
            <a:endParaRPr lang="en-US" dirty="0"/>
          </a:p>
          <a:p>
            <a:r>
              <a:rPr lang="en-US" dirty="0"/>
              <a:t>Time/schedule: To have an impact, we needed </a:t>
            </a:r>
            <a:r>
              <a:rPr lang="en-US" dirty="0" err="1"/>
              <a:t>LaCEM</a:t>
            </a:r>
            <a:r>
              <a:rPr lang="en-US" dirty="0"/>
              <a:t> to be ready before the end of the Summer.</a:t>
            </a:r>
          </a:p>
          <a:p>
            <a:endParaRPr lang="en-US" dirty="0"/>
          </a:p>
          <a:p>
            <a:r>
              <a:rPr lang="en-US" dirty="0"/>
              <a:t>Scope: </a:t>
            </a:r>
            <a:r>
              <a:rPr lang="en-US" dirty="0" err="1"/>
              <a:t>LaCEM</a:t>
            </a:r>
            <a:r>
              <a:rPr lang="en-US" dirty="0"/>
              <a:t> addressed the need for better communication and expectations for students and partners involved in the Professional Lab projects.</a:t>
            </a:r>
          </a:p>
          <a:p>
            <a:endParaRPr lang="en-US" dirty="0"/>
          </a:p>
          <a:p>
            <a:endParaRPr lang="en-US" dirty="0"/>
          </a:p>
        </p:txBody>
      </p:sp>
    </p:spTree>
    <p:extLst>
      <p:ext uri="{BB962C8B-B14F-4D97-AF65-F5344CB8AC3E}">
        <p14:creationId xmlns:p14="http://schemas.microsoft.com/office/powerpoint/2010/main" val="30554675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CustomShape 1"/>
          <p:cNvSpPr/>
          <p:nvPr/>
        </p:nvSpPr>
        <p:spPr>
          <a:xfrm>
            <a:off x="504000" y="226080"/>
            <a:ext cx="9070920" cy="94572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en-US" sz="4400" b="0" strike="noStrike" spc="-1">
                <a:solidFill>
                  <a:srgbClr val="000000"/>
                </a:solidFill>
                <a:latin typeface="Arial"/>
                <a:ea typeface="DejaVu Sans"/>
              </a:rPr>
              <a:t>References</a:t>
            </a:r>
            <a:endParaRPr lang="en-US" sz="4400" b="0" strike="noStrike" spc="-1">
              <a:latin typeface="Arial"/>
            </a:endParaRPr>
          </a:p>
        </p:txBody>
      </p:sp>
      <p:sp>
        <p:nvSpPr>
          <p:cNvPr id="87" name="CustomShape 2"/>
          <p:cNvSpPr/>
          <p:nvPr/>
        </p:nvSpPr>
        <p:spPr>
          <a:xfrm>
            <a:off x="504000" y="1326600"/>
            <a:ext cx="9070920" cy="3287520"/>
          </a:xfrm>
          <a:prstGeom prst="rect">
            <a:avLst/>
          </a:prstGeom>
          <a:noFill/>
          <a:ln>
            <a:noFill/>
          </a:ln>
        </p:spPr>
        <p:style>
          <a:lnRef idx="0">
            <a:scrgbClr r="0" g="0" b="0"/>
          </a:lnRef>
          <a:fillRef idx="0">
            <a:scrgbClr r="0" g="0" b="0"/>
          </a:fillRef>
          <a:effectRef idx="0">
            <a:scrgbClr r="0" g="0" b="0"/>
          </a:effectRef>
          <a:fontRef idx="minor"/>
        </p:style>
      </p:sp>
      <p:sp>
        <p:nvSpPr>
          <p:cNvPr id="2" name="Rectangle 1">
            <a:extLst>
              <a:ext uri="{FF2B5EF4-FFF2-40B4-BE49-F238E27FC236}">
                <a16:creationId xmlns:a16="http://schemas.microsoft.com/office/drawing/2014/main" id="{793DBA93-FB4C-4315-BC72-6BF6FFAD9612}"/>
              </a:ext>
            </a:extLst>
          </p:cNvPr>
          <p:cNvSpPr/>
          <p:nvPr/>
        </p:nvSpPr>
        <p:spPr>
          <a:xfrm>
            <a:off x="449953" y="1093799"/>
            <a:ext cx="9129095" cy="77304"/>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TextBox 2">
            <a:extLst>
              <a:ext uri="{FF2B5EF4-FFF2-40B4-BE49-F238E27FC236}">
                <a16:creationId xmlns:a16="http://schemas.microsoft.com/office/drawing/2014/main" id="{A8D76629-0896-4465-9D3F-19106DE81216}"/>
              </a:ext>
            </a:extLst>
          </p:cNvPr>
          <p:cNvSpPr txBox="1"/>
          <p:nvPr/>
        </p:nvSpPr>
        <p:spPr>
          <a:xfrm>
            <a:off x="504306" y="1267971"/>
            <a:ext cx="907061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u="sng" dirty="0">
                <a:hlinkClick r:id="rId2"/>
              </a:rPr>
              <a:t>https://www.youtube.com/watch?v=z4hKX7m_q-4</a:t>
            </a:r>
            <a:endParaRPr lang="en-US" dirty="0"/>
          </a:p>
        </p:txBody>
      </p:sp>
    </p:spTree>
    <p:extLst>
      <p:ext uri="{BB962C8B-B14F-4D97-AF65-F5344CB8AC3E}">
        <p14:creationId xmlns:p14="http://schemas.microsoft.com/office/powerpoint/2010/main" val="15659954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EDE80-E625-4609-93BF-95C2242541C2}"/>
              </a:ext>
            </a:extLst>
          </p:cNvPr>
          <p:cNvSpPr>
            <a:spLocks noGrp="1"/>
          </p:cNvSpPr>
          <p:nvPr>
            <p:ph type="title"/>
          </p:nvPr>
        </p:nvSpPr>
        <p:spPr/>
        <p:txBody>
          <a:bodyPr/>
          <a:lstStyle/>
          <a:p>
            <a:pPr algn="ctr"/>
            <a:r>
              <a:rPr lang="en-US" dirty="0"/>
              <a:t>Managing a Project from A-Z</a:t>
            </a:r>
          </a:p>
        </p:txBody>
      </p:sp>
      <p:sp>
        <p:nvSpPr>
          <p:cNvPr id="3" name="Subtitle 2">
            <a:extLst>
              <a:ext uri="{FF2B5EF4-FFF2-40B4-BE49-F238E27FC236}">
                <a16:creationId xmlns:a16="http://schemas.microsoft.com/office/drawing/2014/main" id="{4B6253A9-3745-4284-9A42-0FC80DB14A1D}"/>
              </a:ext>
            </a:extLst>
          </p:cNvPr>
          <p:cNvSpPr>
            <a:spLocks noGrp="1"/>
          </p:cNvSpPr>
          <p:nvPr>
            <p:ph type="subTitle"/>
          </p:nvPr>
        </p:nvSpPr>
        <p:spPr>
          <a:xfrm>
            <a:off x="504000" y="1326600"/>
            <a:ext cx="4443956" cy="3288600"/>
          </a:xfrm>
        </p:spPr>
        <p:txBody>
          <a:bodyPr lIns="0" tIns="0" rIns="0" bIns="0" anchor="t">
            <a:noAutofit/>
          </a:bodyPr>
          <a:lstStyle/>
          <a:p>
            <a:pPr marL="285750" indent="-285750">
              <a:spcBef>
                <a:spcPts val="1000"/>
              </a:spcBef>
              <a:buFont typeface="Arial"/>
              <a:buChar char="•"/>
            </a:pPr>
            <a:r>
              <a:rPr lang="en-US" sz="2400" dirty="0">
                <a:ea typeface="+mj-lt"/>
                <a:cs typeface="+mj-lt"/>
              </a:rPr>
              <a:t>Feasibility Study</a:t>
            </a:r>
          </a:p>
          <a:p>
            <a:pPr marL="285750" indent="-285750">
              <a:spcBef>
                <a:spcPts val="1000"/>
              </a:spcBef>
              <a:buFont typeface="Arial"/>
              <a:buChar char="•"/>
            </a:pPr>
            <a:r>
              <a:rPr lang="en-US" sz="2400" dirty="0">
                <a:ea typeface="+mj-lt"/>
                <a:cs typeface="+mj-lt"/>
              </a:rPr>
              <a:t>Project Risk</a:t>
            </a:r>
          </a:p>
          <a:p>
            <a:pPr marL="285750" indent="-285750">
              <a:spcBef>
                <a:spcPts val="1000"/>
              </a:spcBef>
              <a:buFont typeface="Arial"/>
              <a:buChar char="•"/>
            </a:pPr>
            <a:r>
              <a:rPr lang="en-US" sz="2400" dirty="0">
                <a:ea typeface="+mj-lt"/>
                <a:cs typeface="+mj-lt"/>
              </a:rPr>
              <a:t>Project Constraints</a:t>
            </a:r>
          </a:p>
          <a:p>
            <a:pPr marL="285750" indent="-285750">
              <a:spcBef>
                <a:spcPts val="1000"/>
              </a:spcBef>
              <a:buFont typeface="Arial"/>
              <a:buChar char="•"/>
            </a:pPr>
            <a:r>
              <a:rPr lang="en-US" sz="2400" b="1" u="sng" dirty="0">
                <a:ea typeface="+mj-lt"/>
                <a:cs typeface="+mj-lt"/>
              </a:rPr>
              <a:t>Business Case Document</a:t>
            </a:r>
          </a:p>
          <a:p>
            <a:pPr marL="285750" indent="-285750">
              <a:spcBef>
                <a:spcPts val="1000"/>
              </a:spcBef>
              <a:buFont typeface="Arial"/>
              <a:buChar char="•"/>
            </a:pPr>
            <a:r>
              <a:rPr lang="en-US" sz="2400" dirty="0">
                <a:ea typeface="+mj-lt"/>
                <a:cs typeface="+mj-lt"/>
              </a:rPr>
              <a:t>Project Initiation</a:t>
            </a:r>
          </a:p>
          <a:p>
            <a:pPr marL="285750" indent="-285750">
              <a:spcBef>
                <a:spcPts val="1000"/>
              </a:spcBef>
              <a:buFont typeface="Arial"/>
              <a:buChar char="•"/>
            </a:pPr>
            <a:r>
              <a:rPr lang="en-US" sz="2400" dirty="0">
                <a:ea typeface="+mj-lt"/>
                <a:cs typeface="+mj-lt"/>
              </a:rPr>
              <a:t>Work Breakdown Structure (WBS)</a:t>
            </a:r>
          </a:p>
          <a:p>
            <a:pPr>
              <a:spcBef>
                <a:spcPts val="1000"/>
              </a:spcBef>
            </a:pPr>
            <a:endParaRPr lang="en-US" sz="2400" dirty="0">
              <a:ea typeface="+mj-lt"/>
              <a:cs typeface="+mj-lt"/>
            </a:endParaRPr>
          </a:p>
          <a:p>
            <a:pPr marL="285750" indent="-285750">
              <a:spcBef>
                <a:spcPts val="1000"/>
              </a:spcBef>
              <a:buFont typeface="Arial"/>
              <a:buChar char="•"/>
            </a:pPr>
            <a:endParaRPr lang="en-US" sz="2400" dirty="0">
              <a:ea typeface="+mj-lt"/>
              <a:cs typeface="+mj-lt"/>
            </a:endParaRPr>
          </a:p>
          <a:p>
            <a:pPr marL="285750" indent="-285750">
              <a:spcBef>
                <a:spcPts val="1000"/>
              </a:spcBef>
              <a:buFont typeface="Arial"/>
              <a:buChar char="•"/>
            </a:pPr>
            <a:endParaRPr lang="en-US" sz="2400" dirty="0">
              <a:ea typeface="+mj-lt"/>
              <a:cs typeface="+mj-lt"/>
            </a:endParaRPr>
          </a:p>
          <a:p>
            <a:pPr marL="285750" indent="-285750">
              <a:spcBef>
                <a:spcPts val="1000"/>
              </a:spcBef>
              <a:buFont typeface="Arial"/>
              <a:buChar char="•"/>
            </a:pPr>
            <a:endParaRPr lang="en-US" sz="2400" dirty="0">
              <a:ea typeface="+mj-lt"/>
              <a:cs typeface="+mj-lt"/>
            </a:endParaRPr>
          </a:p>
          <a:p>
            <a:pPr marL="285750" indent="-285750">
              <a:spcBef>
                <a:spcPts val="1000"/>
              </a:spcBef>
              <a:buFont typeface="Arial"/>
              <a:buChar char="•"/>
            </a:pPr>
            <a:endParaRPr lang="en-US" sz="2400" dirty="0">
              <a:ea typeface="+mj-lt"/>
              <a:cs typeface="+mj-lt"/>
            </a:endParaRPr>
          </a:p>
          <a:p>
            <a:pPr marL="285750" indent="-285750">
              <a:spcBef>
                <a:spcPts val="1000"/>
              </a:spcBef>
              <a:buFont typeface="Arial"/>
              <a:buChar char="•"/>
            </a:pPr>
            <a:endParaRPr lang="en-US" sz="2400" dirty="0">
              <a:ea typeface="+mj-lt"/>
              <a:cs typeface="+mj-lt"/>
            </a:endParaRPr>
          </a:p>
          <a:p>
            <a:pPr marL="285750" indent="-285750">
              <a:spcBef>
                <a:spcPts val="1000"/>
              </a:spcBef>
              <a:buFont typeface="Arial"/>
              <a:buChar char="•"/>
            </a:pPr>
            <a:endParaRPr lang="en-US" sz="2400" dirty="0">
              <a:ea typeface="+mj-lt"/>
              <a:cs typeface="+mj-lt"/>
            </a:endParaRPr>
          </a:p>
          <a:p>
            <a:pPr marL="285750" indent="-285750">
              <a:spcBef>
                <a:spcPts val="1000"/>
              </a:spcBef>
              <a:buFont typeface="Arial"/>
              <a:buChar char="•"/>
            </a:pPr>
            <a:endParaRPr lang="en-US" sz="2400" dirty="0">
              <a:ea typeface="+mj-lt"/>
              <a:cs typeface="+mj-lt"/>
            </a:endParaRPr>
          </a:p>
          <a:p>
            <a:pPr marL="342900" indent="-342900">
              <a:buFont typeface="Arial"/>
              <a:buChar char="•"/>
            </a:pPr>
            <a:endParaRPr lang="en-US" sz="2400" b="1" dirty="0"/>
          </a:p>
        </p:txBody>
      </p:sp>
      <p:sp>
        <p:nvSpPr>
          <p:cNvPr id="5" name="Rectangle 4">
            <a:extLst>
              <a:ext uri="{FF2B5EF4-FFF2-40B4-BE49-F238E27FC236}">
                <a16:creationId xmlns:a16="http://schemas.microsoft.com/office/drawing/2014/main" id="{F332DFFD-B52A-40CC-985B-6D911E77D615}"/>
              </a:ext>
            </a:extLst>
          </p:cNvPr>
          <p:cNvSpPr/>
          <p:nvPr/>
        </p:nvSpPr>
        <p:spPr>
          <a:xfrm>
            <a:off x="445825" y="1044370"/>
            <a:ext cx="9129095" cy="77304"/>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 name="TextBox 7">
            <a:extLst>
              <a:ext uri="{FF2B5EF4-FFF2-40B4-BE49-F238E27FC236}">
                <a16:creationId xmlns:a16="http://schemas.microsoft.com/office/drawing/2014/main" id="{D0B9A694-72A7-4DAC-9E44-C8D5FF4A01E8}"/>
              </a:ext>
            </a:extLst>
          </p:cNvPr>
          <p:cNvSpPr txBox="1"/>
          <p:nvPr/>
        </p:nvSpPr>
        <p:spPr>
          <a:xfrm>
            <a:off x="4932475" y="1313354"/>
            <a:ext cx="4743364" cy="293208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90000"/>
              </a:lnSpc>
              <a:spcBef>
                <a:spcPts val="1000"/>
              </a:spcBef>
              <a:buFont typeface="Arial"/>
              <a:buChar char="•"/>
            </a:pPr>
            <a:r>
              <a:rPr lang="en-US" sz="2400" dirty="0">
                <a:ea typeface="+mn-lt"/>
                <a:cs typeface="+mn-lt"/>
              </a:rPr>
              <a:t>Key Performance Indicators (KPIs) and Key Responsibility Areas (KRAs)</a:t>
            </a:r>
          </a:p>
          <a:p>
            <a:pPr marL="285750" indent="-285750">
              <a:lnSpc>
                <a:spcPct val="90000"/>
              </a:lnSpc>
              <a:spcBef>
                <a:spcPts val="1000"/>
              </a:spcBef>
              <a:buFont typeface="Arial"/>
              <a:buChar char="•"/>
            </a:pPr>
            <a:r>
              <a:rPr lang="en-US" sz="2400">
                <a:ea typeface="+mn-lt"/>
                <a:cs typeface="+mn-lt"/>
              </a:rPr>
              <a:t>Sprint Burndown Chart</a:t>
            </a:r>
            <a:endParaRPr lang="en-US"/>
          </a:p>
          <a:p>
            <a:pPr marL="285750" indent="-285750">
              <a:lnSpc>
                <a:spcPct val="90000"/>
              </a:lnSpc>
              <a:spcBef>
                <a:spcPts val="1000"/>
              </a:spcBef>
              <a:buFont typeface="Arial"/>
              <a:buChar char="•"/>
            </a:pPr>
            <a:r>
              <a:rPr lang="en-US" sz="2400" dirty="0">
                <a:ea typeface="+mn-lt"/>
                <a:cs typeface="+mn-lt"/>
              </a:rPr>
              <a:t>Project Charter</a:t>
            </a:r>
          </a:p>
          <a:p>
            <a:pPr marL="285750" indent="-285750">
              <a:lnSpc>
                <a:spcPct val="90000"/>
              </a:lnSpc>
              <a:spcBef>
                <a:spcPts val="1000"/>
              </a:spcBef>
              <a:buFont typeface="Arial"/>
              <a:buChar char="•"/>
            </a:pPr>
            <a:r>
              <a:rPr lang="en-US" sz="2400" dirty="0">
                <a:cs typeface="Arial"/>
              </a:rPr>
              <a:t>Sprint Burndown Chart</a:t>
            </a:r>
            <a:endParaRPr lang="en-US" sz="2400" dirty="0">
              <a:ea typeface="+mn-lt"/>
              <a:cs typeface="+mn-lt"/>
            </a:endParaRPr>
          </a:p>
          <a:p>
            <a:pPr marL="285750" indent="-285750">
              <a:lnSpc>
                <a:spcPct val="90000"/>
              </a:lnSpc>
              <a:spcBef>
                <a:spcPts val="1000"/>
              </a:spcBef>
              <a:buFont typeface="Arial"/>
              <a:buChar char="•"/>
            </a:pPr>
            <a:r>
              <a:rPr lang="en-US" sz="2400" dirty="0">
                <a:ea typeface="+mn-lt"/>
                <a:cs typeface="+mn-lt"/>
              </a:rPr>
              <a:t>RACI Matrix</a:t>
            </a:r>
            <a:endParaRPr lang="en-US" sz="2400"/>
          </a:p>
        </p:txBody>
      </p:sp>
    </p:spTree>
    <p:extLst>
      <p:ext uri="{BB962C8B-B14F-4D97-AF65-F5344CB8AC3E}">
        <p14:creationId xmlns:p14="http://schemas.microsoft.com/office/powerpoint/2010/main" val="27996262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EDE80-E625-4609-93BF-95C2242541C2}"/>
              </a:ext>
            </a:extLst>
          </p:cNvPr>
          <p:cNvSpPr>
            <a:spLocks noGrp="1"/>
          </p:cNvSpPr>
          <p:nvPr>
            <p:ph type="title"/>
          </p:nvPr>
        </p:nvSpPr>
        <p:spPr/>
        <p:txBody>
          <a:bodyPr/>
          <a:lstStyle/>
          <a:p>
            <a:pPr algn="ctr"/>
            <a:r>
              <a:rPr lang="en-US" dirty="0"/>
              <a:t>Managing a Project from A-Z</a:t>
            </a:r>
          </a:p>
        </p:txBody>
      </p:sp>
      <p:sp>
        <p:nvSpPr>
          <p:cNvPr id="3" name="Subtitle 2">
            <a:extLst>
              <a:ext uri="{FF2B5EF4-FFF2-40B4-BE49-F238E27FC236}">
                <a16:creationId xmlns:a16="http://schemas.microsoft.com/office/drawing/2014/main" id="{4B6253A9-3745-4284-9A42-0FC80DB14A1D}"/>
              </a:ext>
            </a:extLst>
          </p:cNvPr>
          <p:cNvSpPr>
            <a:spLocks noGrp="1"/>
          </p:cNvSpPr>
          <p:nvPr>
            <p:ph type="subTitle"/>
          </p:nvPr>
        </p:nvSpPr>
        <p:spPr>
          <a:xfrm>
            <a:off x="504000" y="1326600"/>
            <a:ext cx="4443956" cy="3288600"/>
          </a:xfrm>
        </p:spPr>
        <p:txBody>
          <a:bodyPr lIns="0" tIns="0" rIns="0" bIns="0" anchor="t">
            <a:noAutofit/>
          </a:bodyPr>
          <a:lstStyle/>
          <a:p>
            <a:pPr marL="285750" indent="-285750">
              <a:spcBef>
                <a:spcPts val="1000"/>
              </a:spcBef>
              <a:buFont typeface="Arial"/>
              <a:buChar char="•"/>
            </a:pPr>
            <a:r>
              <a:rPr lang="en-US" sz="2400" b="1" u="sng" dirty="0">
                <a:ea typeface="+mj-lt"/>
                <a:cs typeface="+mj-lt"/>
              </a:rPr>
              <a:t>Feasibility Study</a:t>
            </a:r>
          </a:p>
          <a:p>
            <a:pPr marL="285750" indent="-285750">
              <a:spcBef>
                <a:spcPts val="1000"/>
              </a:spcBef>
              <a:buFont typeface="Arial"/>
              <a:buChar char="•"/>
            </a:pPr>
            <a:r>
              <a:rPr lang="en-US" sz="2400" dirty="0">
                <a:ea typeface="+mj-lt"/>
                <a:cs typeface="+mj-lt"/>
              </a:rPr>
              <a:t>Project Risk</a:t>
            </a:r>
          </a:p>
          <a:p>
            <a:pPr marL="285750" indent="-285750">
              <a:spcBef>
                <a:spcPts val="1000"/>
              </a:spcBef>
              <a:buFont typeface="Arial"/>
              <a:buChar char="•"/>
            </a:pPr>
            <a:r>
              <a:rPr lang="en-US" sz="2400" dirty="0">
                <a:ea typeface="+mj-lt"/>
                <a:cs typeface="+mj-lt"/>
              </a:rPr>
              <a:t>Project Constraints</a:t>
            </a:r>
          </a:p>
          <a:p>
            <a:pPr marL="285750" indent="-285750">
              <a:spcBef>
                <a:spcPts val="1000"/>
              </a:spcBef>
              <a:buFont typeface="Arial"/>
              <a:buChar char="•"/>
            </a:pPr>
            <a:r>
              <a:rPr lang="en-US" sz="2400" dirty="0">
                <a:ea typeface="+mj-lt"/>
                <a:cs typeface="+mj-lt"/>
              </a:rPr>
              <a:t>Business Case Document</a:t>
            </a:r>
          </a:p>
          <a:p>
            <a:pPr marL="285750" indent="-285750">
              <a:spcBef>
                <a:spcPts val="1000"/>
              </a:spcBef>
              <a:buFont typeface="Arial"/>
              <a:buChar char="•"/>
            </a:pPr>
            <a:r>
              <a:rPr lang="en-US" sz="2400" dirty="0">
                <a:ea typeface="+mj-lt"/>
                <a:cs typeface="+mj-lt"/>
              </a:rPr>
              <a:t>Project Initiation</a:t>
            </a:r>
          </a:p>
          <a:p>
            <a:pPr marL="285750" indent="-285750">
              <a:spcBef>
                <a:spcPts val="1000"/>
              </a:spcBef>
              <a:buFont typeface="Arial"/>
              <a:buChar char="•"/>
            </a:pPr>
            <a:r>
              <a:rPr lang="en-US" sz="2400" dirty="0">
                <a:ea typeface="+mj-lt"/>
                <a:cs typeface="+mj-lt"/>
              </a:rPr>
              <a:t>Work Breakdown Structure (WBS)</a:t>
            </a:r>
          </a:p>
          <a:p>
            <a:pPr>
              <a:spcBef>
                <a:spcPts val="1000"/>
              </a:spcBef>
            </a:pPr>
            <a:endParaRPr lang="en-US" sz="2400" dirty="0">
              <a:ea typeface="+mj-lt"/>
              <a:cs typeface="+mj-lt"/>
            </a:endParaRPr>
          </a:p>
          <a:p>
            <a:pPr marL="285750" indent="-285750">
              <a:spcBef>
                <a:spcPts val="1000"/>
              </a:spcBef>
              <a:buFont typeface="Arial"/>
              <a:buChar char="•"/>
            </a:pPr>
            <a:endParaRPr lang="en-US" sz="2400" dirty="0">
              <a:ea typeface="+mj-lt"/>
              <a:cs typeface="+mj-lt"/>
            </a:endParaRPr>
          </a:p>
          <a:p>
            <a:pPr marL="285750" indent="-285750">
              <a:spcBef>
                <a:spcPts val="1000"/>
              </a:spcBef>
              <a:buFont typeface="Arial"/>
              <a:buChar char="•"/>
            </a:pPr>
            <a:endParaRPr lang="en-US" sz="2400" dirty="0">
              <a:ea typeface="+mj-lt"/>
              <a:cs typeface="+mj-lt"/>
            </a:endParaRPr>
          </a:p>
          <a:p>
            <a:pPr marL="285750" indent="-285750">
              <a:spcBef>
                <a:spcPts val="1000"/>
              </a:spcBef>
              <a:buFont typeface="Arial"/>
              <a:buChar char="•"/>
            </a:pPr>
            <a:endParaRPr lang="en-US" sz="2400" dirty="0">
              <a:ea typeface="+mj-lt"/>
              <a:cs typeface="+mj-lt"/>
            </a:endParaRPr>
          </a:p>
          <a:p>
            <a:pPr marL="285750" indent="-285750">
              <a:spcBef>
                <a:spcPts val="1000"/>
              </a:spcBef>
              <a:buFont typeface="Arial"/>
              <a:buChar char="•"/>
            </a:pPr>
            <a:endParaRPr lang="en-US" sz="2400" dirty="0">
              <a:ea typeface="+mj-lt"/>
              <a:cs typeface="+mj-lt"/>
            </a:endParaRPr>
          </a:p>
          <a:p>
            <a:pPr marL="285750" indent="-285750">
              <a:spcBef>
                <a:spcPts val="1000"/>
              </a:spcBef>
              <a:buFont typeface="Arial"/>
              <a:buChar char="•"/>
            </a:pPr>
            <a:endParaRPr lang="en-US" sz="2400" dirty="0">
              <a:ea typeface="+mj-lt"/>
              <a:cs typeface="+mj-lt"/>
            </a:endParaRPr>
          </a:p>
          <a:p>
            <a:pPr marL="285750" indent="-285750">
              <a:spcBef>
                <a:spcPts val="1000"/>
              </a:spcBef>
              <a:buFont typeface="Arial"/>
              <a:buChar char="•"/>
            </a:pPr>
            <a:endParaRPr lang="en-US" sz="2400" dirty="0">
              <a:ea typeface="+mj-lt"/>
              <a:cs typeface="+mj-lt"/>
            </a:endParaRPr>
          </a:p>
          <a:p>
            <a:pPr marL="285750" indent="-285750">
              <a:spcBef>
                <a:spcPts val="1000"/>
              </a:spcBef>
              <a:buFont typeface="Arial"/>
              <a:buChar char="•"/>
            </a:pPr>
            <a:endParaRPr lang="en-US" sz="2400" dirty="0">
              <a:ea typeface="+mj-lt"/>
              <a:cs typeface="+mj-lt"/>
            </a:endParaRPr>
          </a:p>
          <a:p>
            <a:pPr marL="342900" indent="-342900">
              <a:buFont typeface="Arial"/>
              <a:buChar char="•"/>
            </a:pPr>
            <a:endParaRPr lang="en-US" sz="2400" b="1" dirty="0"/>
          </a:p>
        </p:txBody>
      </p:sp>
      <p:sp>
        <p:nvSpPr>
          <p:cNvPr id="5" name="Rectangle 4">
            <a:extLst>
              <a:ext uri="{FF2B5EF4-FFF2-40B4-BE49-F238E27FC236}">
                <a16:creationId xmlns:a16="http://schemas.microsoft.com/office/drawing/2014/main" id="{F332DFFD-B52A-40CC-985B-6D911E77D615}"/>
              </a:ext>
            </a:extLst>
          </p:cNvPr>
          <p:cNvSpPr/>
          <p:nvPr/>
        </p:nvSpPr>
        <p:spPr>
          <a:xfrm>
            <a:off x="445825" y="1044370"/>
            <a:ext cx="9129095" cy="77304"/>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 name="TextBox 7">
            <a:extLst>
              <a:ext uri="{FF2B5EF4-FFF2-40B4-BE49-F238E27FC236}">
                <a16:creationId xmlns:a16="http://schemas.microsoft.com/office/drawing/2014/main" id="{D0B9A694-72A7-4DAC-9E44-C8D5FF4A01E8}"/>
              </a:ext>
            </a:extLst>
          </p:cNvPr>
          <p:cNvSpPr txBox="1"/>
          <p:nvPr/>
        </p:nvSpPr>
        <p:spPr>
          <a:xfrm>
            <a:off x="4932475" y="1313354"/>
            <a:ext cx="4743364" cy="293208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90000"/>
              </a:lnSpc>
              <a:spcBef>
                <a:spcPts val="1000"/>
              </a:spcBef>
              <a:buFont typeface="Arial"/>
              <a:buChar char="•"/>
            </a:pPr>
            <a:r>
              <a:rPr lang="en-US" sz="2400" dirty="0">
                <a:ea typeface="+mn-lt"/>
                <a:cs typeface="+mn-lt"/>
              </a:rPr>
              <a:t>Key Performance Indicators (KPIs) and Key Responsibility Areas (KRAs)</a:t>
            </a:r>
          </a:p>
          <a:p>
            <a:pPr marL="285750" indent="-285750">
              <a:lnSpc>
                <a:spcPct val="90000"/>
              </a:lnSpc>
              <a:spcBef>
                <a:spcPts val="1000"/>
              </a:spcBef>
              <a:buFont typeface="Arial"/>
              <a:buChar char="•"/>
            </a:pPr>
            <a:r>
              <a:rPr lang="en-US" sz="2400">
                <a:ea typeface="+mn-lt"/>
                <a:cs typeface="+mn-lt"/>
              </a:rPr>
              <a:t>Sprint Burndown Chart</a:t>
            </a:r>
            <a:endParaRPr lang="en-US"/>
          </a:p>
          <a:p>
            <a:pPr marL="285750" indent="-285750">
              <a:lnSpc>
                <a:spcPct val="90000"/>
              </a:lnSpc>
              <a:spcBef>
                <a:spcPts val="1000"/>
              </a:spcBef>
              <a:buFont typeface="Arial"/>
              <a:buChar char="•"/>
            </a:pPr>
            <a:r>
              <a:rPr lang="en-US" sz="2400" dirty="0">
                <a:ea typeface="+mn-lt"/>
                <a:cs typeface="+mn-lt"/>
              </a:rPr>
              <a:t>Project Charter</a:t>
            </a:r>
          </a:p>
          <a:p>
            <a:pPr marL="285750" indent="-285750">
              <a:lnSpc>
                <a:spcPct val="90000"/>
              </a:lnSpc>
              <a:spcBef>
                <a:spcPts val="1000"/>
              </a:spcBef>
              <a:buFont typeface="Arial"/>
              <a:buChar char="•"/>
            </a:pPr>
            <a:r>
              <a:rPr lang="en-US" sz="2400" dirty="0">
                <a:cs typeface="Arial"/>
              </a:rPr>
              <a:t>Sprint Burndown Chart</a:t>
            </a:r>
            <a:endParaRPr lang="en-US" sz="2400" dirty="0">
              <a:ea typeface="+mn-lt"/>
              <a:cs typeface="+mn-lt"/>
            </a:endParaRPr>
          </a:p>
          <a:p>
            <a:pPr marL="285750" indent="-285750">
              <a:lnSpc>
                <a:spcPct val="90000"/>
              </a:lnSpc>
              <a:spcBef>
                <a:spcPts val="1000"/>
              </a:spcBef>
              <a:buFont typeface="Arial"/>
              <a:buChar char="•"/>
            </a:pPr>
            <a:r>
              <a:rPr lang="en-US" sz="2400" dirty="0">
                <a:ea typeface="+mn-lt"/>
                <a:cs typeface="+mn-lt"/>
              </a:rPr>
              <a:t>RACI Matrix</a:t>
            </a:r>
            <a:endParaRPr lang="en-US" sz="2400"/>
          </a:p>
        </p:txBody>
      </p:sp>
    </p:spTree>
    <p:extLst>
      <p:ext uri="{BB962C8B-B14F-4D97-AF65-F5344CB8AC3E}">
        <p14:creationId xmlns:p14="http://schemas.microsoft.com/office/powerpoint/2010/main" val="174146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CustomShape 1"/>
          <p:cNvSpPr/>
          <p:nvPr/>
        </p:nvSpPr>
        <p:spPr>
          <a:xfrm>
            <a:off x="504000" y="226080"/>
            <a:ext cx="9070920" cy="94572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en-US" sz="4400" b="0" strike="noStrike" spc="-1">
                <a:solidFill>
                  <a:srgbClr val="000000"/>
                </a:solidFill>
                <a:latin typeface="Arial"/>
                <a:ea typeface="DejaVu Sans"/>
              </a:rPr>
              <a:t>What is </a:t>
            </a:r>
            <a:r>
              <a:rPr lang="en-US" sz="4400" spc="-1">
                <a:solidFill>
                  <a:srgbClr val="000000"/>
                </a:solidFill>
                <a:latin typeface="Arial"/>
                <a:ea typeface="DejaVu Sans"/>
              </a:rPr>
              <a:t>a </a:t>
            </a:r>
            <a:r>
              <a:rPr lang="en-US" sz="4400" b="0" strike="noStrike" spc="-1">
                <a:solidFill>
                  <a:srgbClr val="000000"/>
                </a:solidFill>
                <a:latin typeface="Arial"/>
                <a:ea typeface="DejaVu Sans"/>
              </a:rPr>
              <a:t>Business </a:t>
            </a:r>
            <a:r>
              <a:rPr lang="en-US" sz="4400" spc="-1">
                <a:solidFill>
                  <a:srgbClr val="000000"/>
                </a:solidFill>
                <a:latin typeface="Arial"/>
                <a:ea typeface="DejaVu Sans"/>
              </a:rPr>
              <a:t>Case?</a:t>
            </a:r>
            <a:endParaRPr lang="en-US" sz="4400" b="0" strike="noStrike" spc="-1" dirty="0">
              <a:latin typeface="Arial"/>
            </a:endParaRPr>
          </a:p>
        </p:txBody>
      </p:sp>
      <p:sp>
        <p:nvSpPr>
          <p:cNvPr id="79" name="CustomShape 2"/>
          <p:cNvSpPr/>
          <p:nvPr/>
        </p:nvSpPr>
        <p:spPr>
          <a:xfrm>
            <a:off x="504000" y="1326600"/>
            <a:ext cx="9070920" cy="3287520"/>
          </a:xfrm>
          <a:prstGeom prst="rect">
            <a:avLst/>
          </a:prstGeom>
          <a:noFill/>
          <a:ln>
            <a:noFill/>
          </a:ln>
        </p:spPr>
        <p:style>
          <a:lnRef idx="0">
            <a:scrgbClr r="0" g="0" b="0"/>
          </a:lnRef>
          <a:fillRef idx="0">
            <a:scrgbClr r="0" g="0" b="0"/>
          </a:fillRef>
          <a:effectRef idx="0">
            <a:scrgbClr r="0" g="0" b="0"/>
          </a:effectRef>
          <a:fontRef idx="minor"/>
        </p:style>
      </p:sp>
      <p:sp>
        <p:nvSpPr>
          <p:cNvPr id="4" name="Rectangle 3">
            <a:extLst>
              <a:ext uri="{FF2B5EF4-FFF2-40B4-BE49-F238E27FC236}">
                <a16:creationId xmlns:a16="http://schemas.microsoft.com/office/drawing/2014/main" id="{BBFE9B0C-358D-4B3C-B4CE-C5F6D3CE053E}"/>
              </a:ext>
            </a:extLst>
          </p:cNvPr>
          <p:cNvSpPr/>
          <p:nvPr/>
        </p:nvSpPr>
        <p:spPr>
          <a:xfrm>
            <a:off x="449953" y="1093799"/>
            <a:ext cx="9129095" cy="77304"/>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extBox 1">
            <a:extLst>
              <a:ext uri="{FF2B5EF4-FFF2-40B4-BE49-F238E27FC236}">
                <a16:creationId xmlns:a16="http://schemas.microsoft.com/office/drawing/2014/main" id="{316923D1-C42B-3640-96BE-E634DF8C9F6C}"/>
              </a:ext>
            </a:extLst>
          </p:cNvPr>
          <p:cNvSpPr txBox="1"/>
          <p:nvPr/>
        </p:nvSpPr>
        <p:spPr>
          <a:xfrm>
            <a:off x="504001" y="1325903"/>
            <a:ext cx="9004066" cy="2862322"/>
          </a:xfrm>
          <a:prstGeom prst="rect">
            <a:avLst/>
          </a:prstGeom>
          <a:noFill/>
        </p:spPr>
        <p:txBody>
          <a:bodyPr wrap="square" lIns="91440" tIns="45720" rIns="91440" bIns="45720" rtlCol="0" anchor="t">
            <a:spAutoFit/>
          </a:bodyPr>
          <a:lstStyle/>
          <a:p>
            <a:r>
              <a:rPr lang="en-US" sz="2000"/>
              <a:t>The business case is a document that gives justification for the project.</a:t>
            </a:r>
          </a:p>
          <a:p>
            <a:pPr marL="285750" indent="-285750">
              <a:buFont typeface="Arial" panose="020B0604020202020204" pitchFamily="34" charset="0"/>
              <a:buChar char="•"/>
            </a:pPr>
            <a:r>
              <a:rPr lang="en-US" sz="2000"/>
              <a:t>Business Case helps us define the project itself. </a:t>
            </a:r>
          </a:p>
          <a:p>
            <a:pPr marL="285750" indent="-285750">
              <a:buFont typeface="Arial" panose="020B0604020202020204" pitchFamily="34" charset="0"/>
              <a:buChar char="•"/>
            </a:pPr>
            <a:r>
              <a:rPr lang="en-US" sz="2000" dirty="0"/>
              <a:t>What changes will the project bring. </a:t>
            </a:r>
          </a:p>
          <a:p>
            <a:pPr marL="285750" indent="-285750">
              <a:buFont typeface="Arial" panose="020B0604020202020204" pitchFamily="34" charset="0"/>
              <a:buChar char="•"/>
            </a:pPr>
            <a:r>
              <a:rPr lang="en-US" sz="2000"/>
              <a:t>The Business Case shows expected benefits. </a:t>
            </a:r>
          </a:p>
          <a:p>
            <a:pPr marL="285750" indent="-285750">
              <a:buFont typeface="Arial" panose="020B0604020202020204" pitchFamily="34" charset="0"/>
              <a:buChar char="•"/>
            </a:pPr>
            <a:r>
              <a:rPr lang="en-US" sz="2000"/>
              <a:t>Business Case lists requirements, what the problem is, establishing the scope. </a:t>
            </a:r>
          </a:p>
          <a:p>
            <a:pPr marL="285750" indent="-285750">
              <a:buFont typeface="Arial" panose="020B0604020202020204" pitchFamily="34" charset="0"/>
              <a:buChar char="•"/>
            </a:pPr>
            <a:r>
              <a:rPr lang="en-US" sz="2000" dirty="0"/>
              <a:t>Agreement is needed from all the involved people. </a:t>
            </a:r>
          </a:p>
          <a:p>
            <a:pPr marL="285750" indent="-285750">
              <a:buFont typeface="Arial" panose="020B0604020202020204" pitchFamily="34" charset="0"/>
              <a:buChar char="•"/>
            </a:pPr>
            <a:r>
              <a:rPr lang="en-US" sz="2000"/>
              <a:t>Business Case is the move from the initial state to the implementation stage in the life </a:t>
            </a:r>
            <a:r>
              <a:rPr lang="en-US" sz="2000" dirty="0"/>
              <a:t>cycle.</a:t>
            </a:r>
          </a:p>
        </p:txBody>
      </p:sp>
    </p:spTree>
    <p:extLst>
      <p:ext uri="{BB962C8B-B14F-4D97-AF65-F5344CB8AC3E}">
        <p14:creationId xmlns:p14="http://schemas.microsoft.com/office/powerpoint/2010/main" val="32332345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CustomShape 1"/>
          <p:cNvSpPr/>
          <p:nvPr/>
        </p:nvSpPr>
        <p:spPr>
          <a:xfrm>
            <a:off x="504000" y="226080"/>
            <a:ext cx="9070920" cy="94572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gn="ctr"/>
            <a:r>
              <a:rPr lang="en-US" sz="4400" b="0" strike="noStrike" spc="-1" dirty="0">
                <a:solidFill>
                  <a:srgbClr val="000000"/>
                </a:solidFill>
                <a:latin typeface="Arial"/>
                <a:ea typeface="DejaVu Sans"/>
              </a:rPr>
              <a:t>Why </a:t>
            </a:r>
            <a:r>
              <a:rPr lang="en-US" sz="4400" spc="-1" dirty="0">
                <a:solidFill>
                  <a:srgbClr val="000000"/>
                </a:solidFill>
                <a:latin typeface="Arial"/>
                <a:ea typeface="DejaVu Sans"/>
              </a:rPr>
              <a:t>is a</a:t>
            </a:r>
            <a:r>
              <a:rPr lang="en-US" sz="4400" b="0" strike="noStrike" spc="-1" dirty="0">
                <a:solidFill>
                  <a:srgbClr val="000000"/>
                </a:solidFill>
                <a:latin typeface="Arial"/>
                <a:ea typeface="DejaVu Sans"/>
              </a:rPr>
              <a:t> Business Case</a:t>
            </a:r>
            <a:r>
              <a:rPr lang="en-US" sz="4400" spc="-1" dirty="0">
                <a:solidFill>
                  <a:srgbClr val="000000"/>
                </a:solidFill>
                <a:latin typeface="Arial"/>
                <a:ea typeface="DejaVu Sans"/>
              </a:rPr>
              <a:t> </a:t>
            </a:r>
            <a:r>
              <a:rPr lang="en-US" sz="4400" b="0" strike="noStrike" spc="-1" dirty="0">
                <a:solidFill>
                  <a:srgbClr val="000000"/>
                </a:solidFill>
                <a:latin typeface="Arial"/>
                <a:ea typeface="DejaVu Sans"/>
              </a:rPr>
              <a:t>important?</a:t>
            </a:r>
            <a:endParaRPr lang="en-US" sz="4400" b="0" strike="noStrike" spc="-1" dirty="0">
              <a:latin typeface="Arial"/>
            </a:endParaRPr>
          </a:p>
        </p:txBody>
      </p:sp>
      <p:sp>
        <p:nvSpPr>
          <p:cNvPr id="81" name="CustomShape 2"/>
          <p:cNvSpPr/>
          <p:nvPr/>
        </p:nvSpPr>
        <p:spPr>
          <a:xfrm>
            <a:off x="504000" y="1326600"/>
            <a:ext cx="9070920" cy="3287520"/>
          </a:xfrm>
          <a:prstGeom prst="rect">
            <a:avLst/>
          </a:prstGeom>
          <a:noFill/>
          <a:ln>
            <a:noFill/>
          </a:ln>
        </p:spPr>
        <p:style>
          <a:lnRef idx="0">
            <a:scrgbClr r="0" g="0" b="0"/>
          </a:lnRef>
          <a:fillRef idx="0">
            <a:scrgbClr r="0" g="0" b="0"/>
          </a:fillRef>
          <a:effectRef idx="0">
            <a:scrgbClr r="0" g="0" b="0"/>
          </a:effectRef>
          <a:fontRef idx="minor"/>
        </p:style>
      </p:sp>
      <p:sp>
        <p:nvSpPr>
          <p:cNvPr id="4" name="Rectangle 3">
            <a:extLst>
              <a:ext uri="{FF2B5EF4-FFF2-40B4-BE49-F238E27FC236}">
                <a16:creationId xmlns:a16="http://schemas.microsoft.com/office/drawing/2014/main" id="{BBFE9B0C-358D-4B3C-B4CE-C5F6D3CE053E}"/>
              </a:ext>
            </a:extLst>
          </p:cNvPr>
          <p:cNvSpPr/>
          <p:nvPr/>
        </p:nvSpPr>
        <p:spPr>
          <a:xfrm>
            <a:off x="449953" y="1093799"/>
            <a:ext cx="9129095" cy="77304"/>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TextBox 2">
            <a:extLst>
              <a:ext uri="{FF2B5EF4-FFF2-40B4-BE49-F238E27FC236}">
                <a16:creationId xmlns:a16="http://schemas.microsoft.com/office/drawing/2014/main" id="{59AEF8A4-D828-E645-A3E9-45F25D47FB79}"/>
              </a:ext>
            </a:extLst>
          </p:cNvPr>
          <p:cNvSpPr txBox="1"/>
          <p:nvPr/>
        </p:nvSpPr>
        <p:spPr>
          <a:xfrm>
            <a:off x="609600" y="1493520"/>
            <a:ext cx="8965320" cy="1200329"/>
          </a:xfrm>
          <a:prstGeom prst="rect">
            <a:avLst/>
          </a:prstGeom>
          <a:noFill/>
        </p:spPr>
        <p:txBody>
          <a:bodyPr wrap="square" lIns="91440" tIns="45720" rIns="91440" bIns="45720" rtlCol="0" anchor="t">
            <a:spAutoFit/>
          </a:bodyPr>
          <a:lstStyle/>
          <a:p>
            <a:pPr marL="285750" indent="-285750">
              <a:buFont typeface="Arial"/>
              <a:buChar char="•"/>
            </a:pPr>
            <a:r>
              <a:rPr lang="en-US" dirty="0"/>
              <a:t>Without a BC a project may not be approved, and if approved, it may not be supported by the people involved.</a:t>
            </a:r>
            <a:endParaRPr lang="en-US"/>
          </a:p>
          <a:p>
            <a:pPr marL="285750" indent="-285750">
              <a:buFont typeface="Arial"/>
              <a:buChar char="•"/>
            </a:pPr>
            <a:r>
              <a:rPr lang="en-US" dirty="0"/>
              <a:t>A BC will place issues in context and in contrast within the options (including not doing the project).</a:t>
            </a:r>
          </a:p>
        </p:txBody>
      </p:sp>
    </p:spTree>
    <p:extLst>
      <p:ext uri="{BB962C8B-B14F-4D97-AF65-F5344CB8AC3E}">
        <p14:creationId xmlns:p14="http://schemas.microsoft.com/office/powerpoint/2010/main" val="32092806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CustomShape 1"/>
          <p:cNvSpPr/>
          <p:nvPr/>
        </p:nvSpPr>
        <p:spPr>
          <a:xfrm>
            <a:off x="504000" y="74160"/>
            <a:ext cx="9070920" cy="124956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en-US" sz="4400" b="0" strike="noStrike" spc="-1">
                <a:solidFill>
                  <a:srgbClr val="000000"/>
                </a:solidFill>
                <a:latin typeface="Arial"/>
                <a:ea typeface="DejaVu Sans"/>
              </a:rPr>
              <a:t>A Template to Explore</a:t>
            </a:r>
            <a:endParaRPr lang="en-US" sz="4400" b="0" strike="noStrike" spc="-1">
              <a:latin typeface="Arial"/>
            </a:endParaRPr>
          </a:p>
        </p:txBody>
      </p:sp>
      <p:sp>
        <p:nvSpPr>
          <p:cNvPr id="83" name="CustomShape 2"/>
          <p:cNvSpPr/>
          <p:nvPr/>
        </p:nvSpPr>
        <p:spPr>
          <a:xfrm>
            <a:off x="504000" y="1326600"/>
            <a:ext cx="9070920" cy="3287520"/>
          </a:xfrm>
          <a:prstGeom prst="rect">
            <a:avLst/>
          </a:prstGeom>
          <a:noFill/>
          <a:ln>
            <a:noFill/>
          </a:ln>
        </p:spPr>
        <p:style>
          <a:lnRef idx="0">
            <a:scrgbClr r="0" g="0" b="0"/>
          </a:lnRef>
          <a:fillRef idx="0">
            <a:scrgbClr r="0" g="0" b="0"/>
          </a:fillRef>
          <a:effectRef idx="0">
            <a:scrgbClr r="0" g="0" b="0"/>
          </a:effectRef>
          <a:fontRef idx="minor"/>
        </p:style>
      </p:sp>
      <p:sp>
        <p:nvSpPr>
          <p:cNvPr id="4" name="Rectangle 3">
            <a:extLst>
              <a:ext uri="{FF2B5EF4-FFF2-40B4-BE49-F238E27FC236}">
                <a16:creationId xmlns:a16="http://schemas.microsoft.com/office/drawing/2014/main" id="{BBFE9B0C-358D-4B3C-B4CE-C5F6D3CE053E}"/>
              </a:ext>
            </a:extLst>
          </p:cNvPr>
          <p:cNvSpPr/>
          <p:nvPr/>
        </p:nvSpPr>
        <p:spPr>
          <a:xfrm>
            <a:off x="449953" y="1093799"/>
            <a:ext cx="9129095" cy="77304"/>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extBox 1">
            <a:extLst>
              <a:ext uri="{FF2B5EF4-FFF2-40B4-BE49-F238E27FC236}">
                <a16:creationId xmlns:a16="http://schemas.microsoft.com/office/drawing/2014/main" id="{6A70BAD6-C559-F048-9F9B-2BDCF0B75E1F}"/>
              </a:ext>
            </a:extLst>
          </p:cNvPr>
          <p:cNvSpPr txBox="1"/>
          <p:nvPr/>
        </p:nvSpPr>
        <p:spPr>
          <a:xfrm>
            <a:off x="660400" y="1615440"/>
            <a:ext cx="9228808" cy="3170099"/>
          </a:xfrm>
          <a:prstGeom prst="rect">
            <a:avLst/>
          </a:prstGeom>
          <a:noFill/>
        </p:spPr>
        <p:txBody>
          <a:bodyPr wrap="none" lIns="91440" tIns="45720" rIns="91440" bIns="45720" rtlCol="0" anchor="t">
            <a:spAutoFit/>
          </a:bodyPr>
          <a:lstStyle/>
          <a:p>
            <a:r>
              <a:rPr lang="en-US" sz="2000"/>
              <a:t>A Business Case should include:</a:t>
            </a:r>
          </a:p>
          <a:p>
            <a:pPr marL="285750" indent="-285750">
              <a:buFont typeface="Arial" panose="020B0604020202020204" pitchFamily="34" charset="0"/>
              <a:buChar char="•"/>
            </a:pPr>
            <a:r>
              <a:rPr lang="en-US" sz="2000" dirty="0"/>
              <a:t>Strategic context: rationale for change in the internal or external environment.</a:t>
            </a:r>
          </a:p>
          <a:p>
            <a:pPr marL="285750" indent="-285750">
              <a:buFont typeface="Arial" panose="020B0604020202020204" pitchFamily="34" charset="0"/>
              <a:buChar char="•"/>
            </a:pPr>
            <a:r>
              <a:rPr lang="en-US" sz="2000" dirty="0"/>
              <a:t>Objectives: they must be measurable and clear.</a:t>
            </a:r>
          </a:p>
          <a:p>
            <a:pPr marL="285750" indent="-285750">
              <a:buFont typeface="Arial" panose="020B0604020202020204" pitchFamily="34" charset="0"/>
              <a:buChar char="•"/>
            </a:pPr>
            <a:r>
              <a:rPr lang="en-US" sz="2000" dirty="0"/>
              <a:t>Required analysis and recommendations: </a:t>
            </a:r>
          </a:p>
          <a:p>
            <a:pPr marL="285750" indent="-285750">
              <a:buFont typeface="Arial" panose="020B0604020202020204" pitchFamily="34" charset="0"/>
              <a:buChar char="•"/>
            </a:pPr>
            <a:r>
              <a:rPr lang="en-US" sz="2000" dirty="0"/>
              <a:t>Reasons or problems; Requirements; </a:t>
            </a:r>
          </a:p>
          <a:p>
            <a:pPr marL="742950" lvl="1" indent="-285750">
              <a:buFont typeface="Arial" panose="020B0604020202020204" pitchFamily="34" charset="0"/>
              <a:buChar char="•"/>
            </a:pPr>
            <a:r>
              <a:rPr lang="en-US" sz="2000" dirty="0"/>
              <a:t>Scope; Options; Benefits; Expected Resources;</a:t>
            </a:r>
          </a:p>
          <a:p>
            <a:pPr marL="742950" lvl="1" indent="-285750">
              <a:buFont typeface="Arial" panose="020B0604020202020204" pitchFamily="34" charset="0"/>
              <a:buChar char="•"/>
            </a:pPr>
            <a:r>
              <a:rPr lang="en-US" sz="2000" dirty="0"/>
              <a:t>Timescale; Costs; Risks.</a:t>
            </a:r>
          </a:p>
          <a:p>
            <a:pPr marL="285750" indent="-285750">
              <a:buFont typeface="Arial" panose="020B0604020202020204" pitchFamily="34" charset="0"/>
              <a:buChar char="•"/>
            </a:pPr>
            <a:r>
              <a:rPr lang="en-US" sz="2000" dirty="0"/>
              <a:t>How the project fits in the organizational structure.</a:t>
            </a:r>
          </a:p>
          <a:p>
            <a:endParaRPr lang="en-US" sz="2000" dirty="0"/>
          </a:p>
          <a:p>
            <a:endParaRPr lang="en-US" sz="2000" dirty="0"/>
          </a:p>
        </p:txBody>
      </p:sp>
    </p:spTree>
    <p:extLst>
      <p:ext uri="{BB962C8B-B14F-4D97-AF65-F5344CB8AC3E}">
        <p14:creationId xmlns:p14="http://schemas.microsoft.com/office/powerpoint/2010/main" val="14180000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CustomShape 1"/>
          <p:cNvSpPr/>
          <p:nvPr/>
        </p:nvSpPr>
        <p:spPr>
          <a:xfrm>
            <a:off x="504000" y="74160"/>
            <a:ext cx="9070920" cy="124956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gn="ctr"/>
            <a:r>
              <a:rPr lang="en-US" sz="4400" spc="-1">
                <a:solidFill>
                  <a:srgbClr val="000000"/>
                </a:solidFill>
                <a:latin typeface="Arial"/>
              </a:rPr>
              <a:t>Who Makes the Business Case?</a:t>
            </a:r>
            <a:endParaRPr lang="en-US" sz="4400" b="0" strike="noStrike" spc="-1">
              <a:latin typeface="Arial"/>
            </a:endParaRPr>
          </a:p>
        </p:txBody>
      </p:sp>
      <p:sp>
        <p:nvSpPr>
          <p:cNvPr id="85" name="CustomShape 2"/>
          <p:cNvSpPr/>
          <p:nvPr/>
        </p:nvSpPr>
        <p:spPr>
          <a:xfrm>
            <a:off x="504000" y="1326600"/>
            <a:ext cx="9070920" cy="3287520"/>
          </a:xfrm>
          <a:prstGeom prst="rect">
            <a:avLst/>
          </a:prstGeom>
          <a:noFill/>
          <a:ln>
            <a:noFill/>
          </a:ln>
        </p:spPr>
        <p:style>
          <a:lnRef idx="0">
            <a:scrgbClr r="0" g="0" b="0"/>
          </a:lnRef>
          <a:fillRef idx="0">
            <a:scrgbClr r="0" g="0" b="0"/>
          </a:fillRef>
          <a:effectRef idx="0">
            <a:scrgbClr r="0" g="0" b="0"/>
          </a:effectRef>
          <a:fontRef idx="minor"/>
        </p:style>
      </p:sp>
      <p:sp>
        <p:nvSpPr>
          <p:cNvPr id="4" name="Rectangle 3">
            <a:extLst>
              <a:ext uri="{FF2B5EF4-FFF2-40B4-BE49-F238E27FC236}">
                <a16:creationId xmlns:a16="http://schemas.microsoft.com/office/drawing/2014/main" id="{BBFE9B0C-358D-4B3C-B4CE-C5F6D3CE053E}"/>
              </a:ext>
            </a:extLst>
          </p:cNvPr>
          <p:cNvSpPr/>
          <p:nvPr/>
        </p:nvSpPr>
        <p:spPr>
          <a:xfrm>
            <a:off x="444648" y="1417497"/>
            <a:ext cx="9129095" cy="77304"/>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TextBox 2">
            <a:extLst>
              <a:ext uri="{FF2B5EF4-FFF2-40B4-BE49-F238E27FC236}">
                <a16:creationId xmlns:a16="http://schemas.microsoft.com/office/drawing/2014/main" id="{7F2D692F-A46C-DF46-A76E-602508D923E4}"/>
              </a:ext>
            </a:extLst>
          </p:cNvPr>
          <p:cNvSpPr txBox="1"/>
          <p:nvPr/>
        </p:nvSpPr>
        <p:spPr>
          <a:xfrm>
            <a:off x="601133" y="1845732"/>
            <a:ext cx="9294707" cy="2031325"/>
          </a:xfrm>
          <a:prstGeom prst="rect">
            <a:avLst/>
          </a:prstGeom>
          <a:noFill/>
        </p:spPr>
        <p:txBody>
          <a:bodyPr wrap="square" lIns="91440" tIns="45720" rIns="91440" bIns="45720" rtlCol="0" anchor="t">
            <a:spAutoFit/>
          </a:bodyPr>
          <a:lstStyle/>
          <a:p>
            <a:r>
              <a:rPr lang="en-US" dirty="0"/>
              <a:t>In a Project Management life cycle, the following individuals and groups play a role in the creation and use of the BC:</a:t>
            </a:r>
          </a:p>
          <a:p>
            <a:endParaRPr lang="en-US" dirty="0"/>
          </a:p>
          <a:p>
            <a:pPr marL="285750" indent="-285750">
              <a:buFont typeface="Arial" panose="020B0604020202020204" pitchFamily="34" charset="0"/>
              <a:buChar char="•"/>
            </a:pPr>
            <a:r>
              <a:rPr lang="en-US" dirty="0"/>
              <a:t>Project sponsor (senior management) owns the business case. </a:t>
            </a:r>
          </a:p>
          <a:p>
            <a:pPr marL="285750" indent="-285750">
              <a:buFont typeface="Arial" panose="020B0604020202020204" pitchFamily="34" charset="0"/>
              <a:buChar char="•"/>
            </a:pPr>
            <a:r>
              <a:rPr lang="en-US" dirty="0"/>
              <a:t>The project manager writes the business case and schedules its steps.</a:t>
            </a:r>
          </a:p>
          <a:p>
            <a:pPr marL="285750" indent="-285750">
              <a:buFont typeface="Arial" panose="020B0604020202020204" pitchFamily="34" charset="0"/>
              <a:buChar char="•"/>
            </a:pPr>
            <a:r>
              <a:rPr lang="en-US" dirty="0"/>
              <a:t>Lastly, the users that will implement the project are also affected by the BC and are the third party involved.</a:t>
            </a:r>
          </a:p>
        </p:txBody>
      </p:sp>
    </p:spTree>
    <p:extLst>
      <p:ext uri="{BB962C8B-B14F-4D97-AF65-F5344CB8AC3E}">
        <p14:creationId xmlns:p14="http://schemas.microsoft.com/office/powerpoint/2010/main" val="3265228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CustomShape 1"/>
          <p:cNvSpPr/>
          <p:nvPr/>
        </p:nvSpPr>
        <p:spPr>
          <a:xfrm>
            <a:off x="504000" y="226080"/>
            <a:ext cx="9070920" cy="94572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gn="ctr"/>
            <a:r>
              <a:rPr lang="en-US" sz="4400" b="0" strike="noStrike" spc="-1">
                <a:solidFill>
                  <a:srgbClr val="000000"/>
                </a:solidFill>
                <a:latin typeface="Arial"/>
                <a:ea typeface="DejaVu Sans"/>
              </a:rPr>
              <a:t>An Example</a:t>
            </a:r>
            <a:r>
              <a:rPr lang="en-US" sz="4400" spc="-1">
                <a:solidFill>
                  <a:srgbClr val="000000"/>
                </a:solidFill>
                <a:latin typeface="Arial"/>
                <a:ea typeface="DejaVu Sans"/>
              </a:rPr>
              <a:t> Business Case</a:t>
            </a:r>
            <a:endParaRPr lang="en-US" sz="4400" b="0" strike="noStrike" spc="-1">
              <a:latin typeface="Arial"/>
            </a:endParaRPr>
          </a:p>
        </p:txBody>
      </p:sp>
      <p:sp>
        <p:nvSpPr>
          <p:cNvPr id="87" name="CustomShape 2"/>
          <p:cNvSpPr/>
          <p:nvPr/>
        </p:nvSpPr>
        <p:spPr>
          <a:xfrm>
            <a:off x="504000" y="1326600"/>
            <a:ext cx="9070920" cy="3287520"/>
          </a:xfrm>
          <a:prstGeom prst="rect">
            <a:avLst/>
          </a:prstGeom>
          <a:noFill/>
          <a:ln>
            <a:noFill/>
          </a:ln>
        </p:spPr>
        <p:style>
          <a:lnRef idx="0">
            <a:scrgbClr r="0" g="0" b="0"/>
          </a:lnRef>
          <a:fillRef idx="0">
            <a:scrgbClr r="0" g="0" b="0"/>
          </a:fillRef>
          <a:effectRef idx="0">
            <a:scrgbClr r="0" g="0" b="0"/>
          </a:effectRef>
          <a:fontRef idx="minor"/>
        </p:style>
      </p:sp>
      <p:sp>
        <p:nvSpPr>
          <p:cNvPr id="4" name="Rectangle 3">
            <a:extLst>
              <a:ext uri="{FF2B5EF4-FFF2-40B4-BE49-F238E27FC236}">
                <a16:creationId xmlns:a16="http://schemas.microsoft.com/office/drawing/2014/main" id="{BBFE9B0C-358D-4B3C-B4CE-C5F6D3CE053E}"/>
              </a:ext>
            </a:extLst>
          </p:cNvPr>
          <p:cNvSpPr/>
          <p:nvPr/>
        </p:nvSpPr>
        <p:spPr>
          <a:xfrm>
            <a:off x="449953" y="1093799"/>
            <a:ext cx="9129095" cy="77304"/>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extBox 1">
            <a:extLst>
              <a:ext uri="{FF2B5EF4-FFF2-40B4-BE49-F238E27FC236}">
                <a16:creationId xmlns:a16="http://schemas.microsoft.com/office/drawing/2014/main" id="{76173AB7-0CCF-F14A-9D01-DBCB3231FD74}"/>
              </a:ext>
            </a:extLst>
          </p:cNvPr>
          <p:cNvSpPr txBox="1"/>
          <p:nvPr/>
        </p:nvSpPr>
        <p:spPr>
          <a:xfrm>
            <a:off x="449954" y="1403206"/>
            <a:ext cx="9242686" cy="1200329"/>
          </a:xfrm>
          <a:prstGeom prst="rect">
            <a:avLst/>
          </a:prstGeom>
          <a:noFill/>
        </p:spPr>
        <p:txBody>
          <a:bodyPr wrap="square" lIns="91440" tIns="45720" rIns="91440" bIns="45720" rtlCol="0" anchor="t">
            <a:spAutoFit/>
          </a:bodyPr>
          <a:lstStyle/>
          <a:p>
            <a:pPr marL="285750" indent="-285750">
              <a:buFont typeface="Arial"/>
              <a:buChar char="•"/>
            </a:pPr>
            <a:r>
              <a:rPr lang="en-US" dirty="0"/>
              <a:t>BC may be needed to change software within an organization, say from Power BI to Tableau.</a:t>
            </a:r>
            <a:endParaRPr lang="en-US"/>
          </a:p>
          <a:p>
            <a:pPr marL="285750" indent="-285750">
              <a:buFont typeface="Arial"/>
              <a:buChar char="•"/>
            </a:pPr>
            <a:r>
              <a:rPr lang="en-US" dirty="0"/>
              <a:t>Exploring and writing each of the items explained in the slides above is a nice exercise for someone interested in this or a similar software change.</a:t>
            </a:r>
          </a:p>
        </p:txBody>
      </p:sp>
    </p:spTree>
    <p:extLst>
      <p:ext uri="{BB962C8B-B14F-4D97-AF65-F5344CB8AC3E}">
        <p14:creationId xmlns:p14="http://schemas.microsoft.com/office/powerpoint/2010/main" val="17322977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CustomShape 1"/>
          <p:cNvSpPr/>
          <p:nvPr/>
        </p:nvSpPr>
        <p:spPr>
          <a:xfrm>
            <a:off x="504000" y="226080"/>
            <a:ext cx="9070920" cy="94572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gn="ctr"/>
            <a:r>
              <a:rPr lang="en-US" sz="4400" b="0" strike="noStrike" spc="-1">
                <a:solidFill>
                  <a:srgbClr val="000000"/>
                </a:solidFill>
                <a:latin typeface="Arial"/>
                <a:ea typeface="DejaVu Sans"/>
              </a:rPr>
              <a:t>An Example</a:t>
            </a:r>
            <a:r>
              <a:rPr lang="en-US" sz="4400" spc="-1">
                <a:solidFill>
                  <a:srgbClr val="000000"/>
                </a:solidFill>
                <a:latin typeface="Arial"/>
                <a:ea typeface="DejaVu Sans"/>
              </a:rPr>
              <a:t> Business Case</a:t>
            </a:r>
            <a:endParaRPr lang="en-US" sz="4400" b="0" strike="noStrike" spc="-1">
              <a:latin typeface="Arial"/>
            </a:endParaRPr>
          </a:p>
        </p:txBody>
      </p:sp>
      <p:sp>
        <p:nvSpPr>
          <p:cNvPr id="87" name="CustomShape 2"/>
          <p:cNvSpPr/>
          <p:nvPr/>
        </p:nvSpPr>
        <p:spPr>
          <a:xfrm>
            <a:off x="504000" y="1326600"/>
            <a:ext cx="9070920" cy="3287520"/>
          </a:xfrm>
          <a:prstGeom prst="rect">
            <a:avLst/>
          </a:prstGeom>
          <a:noFill/>
          <a:ln>
            <a:noFill/>
          </a:ln>
        </p:spPr>
        <p:style>
          <a:lnRef idx="0">
            <a:scrgbClr r="0" g="0" b="0"/>
          </a:lnRef>
          <a:fillRef idx="0">
            <a:scrgbClr r="0" g="0" b="0"/>
          </a:fillRef>
          <a:effectRef idx="0">
            <a:scrgbClr r="0" g="0" b="0"/>
          </a:effectRef>
          <a:fontRef idx="minor"/>
        </p:style>
      </p:sp>
      <p:sp>
        <p:nvSpPr>
          <p:cNvPr id="4" name="Rectangle 3">
            <a:extLst>
              <a:ext uri="{FF2B5EF4-FFF2-40B4-BE49-F238E27FC236}">
                <a16:creationId xmlns:a16="http://schemas.microsoft.com/office/drawing/2014/main" id="{BBFE9B0C-358D-4B3C-B4CE-C5F6D3CE053E}"/>
              </a:ext>
            </a:extLst>
          </p:cNvPr>
          <p:cNvSpPr/>
          <p:nvPr/>
        </p:nvSpPr>
        <p:spPr>
          <a:xfrm>
            <a:off x="449953" y="1093799"/>
            <a:ext cx="9129095" cy="77304"/>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extBox 1">
            <a:extLst>
              <a:ext uri="{FF2B5EF4-FFF2-40B4-BE49-F238E27FC236}">
                <a16:creationId xmlns:a16="http://schemas.microsoft.com/office/drawing/2014/main" id="{76173AB7-0CCF-F14A-9D01-DBCB3231FD74}"/>
              </a:ext>
            </a:extLst>
          </p:cNvPr>
          <p:cNvSpPr txBox="1"/>
          <p:nvPr/>
        </p:nvSpPr>
        <p:spPr>
          <a:xfrm>
            <a:off x="449954" y="1403206"/>
            <a:ext cx="9242686" cy="3693319"/>
          </a:xfrm>
          <a:prstGeom prst="rect">
            <a:avLst/>
          </a:prstGeom>
          <a:noFill/>
        </p:spPr>
        <p:txBody>
          <a:bodyPr wrap="square" lIns="91440" tIns="45720" rIns="91440" bIns="45720" rtlCol="0" anchor="t">
            <a:spAutoFit/>
          </a:bodyPr>
          <a:lstStyle/>
          <a:p>
            <a:r>
              <a:rPr lang="en-US" dirty="0"/>
              <a:t>The business case for </a:t>
            </a:r>
            <a:r>
              <a:rPr lang="en-US" dirty="0" err="1"/>
              <a:t>LaCEM</a:t>
            </a:r>
            <a:r>
              <a:rPr lang="en-US" dirty="0"/>
              <a:t> was created by the project sponsor (the chair of the DSA MS program). It included the reasons why </a:t>
            </a:r>
            <a:r>
              <a:rPr lang="en-US" dirty="0" err="1"/>
              <a:t>LaCEM</a:t>
            </a:r>
            <a:r>
              <a:rPr lang="en-US" dirty="0"/>
              <a:t> is needed and the goals to achieve:</a:t>
            </a:r>
          </a:p>
          <a:p>
            <a:pPr marL="285750" lvl="0" indent="-285750">
              <a:buFont typeface="Arial" panose="020B0604020202020204" pitchFamily="34" charset="0"/>
              <a:buChar char="•"/>
            </a:pPr>
            <a:r>
              <a:rPr lang="en-US" dirty="0"/>
              <a:t>To improve communication within all future projects under DSA690 by the use of SOPs.</a:t>
            </a:r>
          </a:p>
          <a:p>
            <a:pPr marL="285750" lvl="0" indent="-285750">
              <a:buFont typeface="Arial" panose="020B0604020202020204" pitchFamily="34" charset="0"/>
              <a:buChar char="•"/>
            </a:pPr>
            <a:r>
              <a:rPr lang="en-US" dirty="0"/>
              <a:t>To help setup SMART goals for all projects.</a:t>
            </a:r>
          </a:p>
          <a:p>
            <a:pPr marL="285750" lvl="0" indent="-285750">
              <a:buFont typeface="Arial" panose="020B0604020202020204" pitchFamily="34" charset="0"/>
              <a:buChar char="•"/>
            </a:pPr>
            <a:r>
              <a:rPr lang="en-US" dirty="0"/>
              <a:t>To automate as many project activities as possible to minimize unexpected circumstantial delays. </a:t>
            </a:r>
          </a:p>
          <a:p>
            <a:pPr marL="285750" lvl="0" indent="-285750">
              <a:buFont typeface="Arial" panose="020B0604020202020204" pitchFamily="34" charset="0"/>
              <a:buChar char="•"/>
            </a:pPr>
            <a:r>
              <a:rPr lang="en-US" dirty="0"/>
              <a:t>To adopt the mentality “under promise and over deliver” on all aspects of all future projects.</a:t>
            </a:r>
          </a:p>
          <a:p>
            <a:pPr marL="285750" lvl="0" indent="-285750">
              <a:buFont typeface="Arial" panose="020B0604020202020204" pitchFamily="34" charset="0"/>
              <a:buChar char="•"/>
            </a:pPr>
            <a:r>
              <a:rPr lang="en-US" dirty="0"/>
              <a:t>To standardize a template project infrastructure for all projects.</a:t>
            </a:r>
          </a:p>
          <a:p>
            <a:pPr marL="285750" lvl="0" indent="-285750">
              <a:buFont typeface="Arial" panose="020B0604020202020204" pitchFamily="34" charset="0"/>
              <a:buChar char="•"/>
            </a:pPr>
            <a:r>
              <a:rPr lang="en-US" dirty="0"/>
              <a:t>To provide students a high quality project experience through the use of project management.</a:t>
            </a:r>
          </a:p>
          <a:p>
            <a:r>
              <a:rPr lang="en-US" dirty="0"/>
              <a:t> </a:t>
            </a:r>
          </a:p>
        </p:txBody>
      </p:sp>
    </p:spTree>
    <p:extLst>
      <p:ext uri="{BB962C8B-B14F-4D97-AF65-F5344CB8AC3E}">
        <p14:creationId xmlns:p14="http://schemas.microsoft.com/office/powerpoint/2010/main" val="22089936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CustomShape 1"/>
          <p:cNvSpPr/>
          <p:nvPr/>
        </p:nvSpPr>
        <p:spPr>
          <a:xfrm>
            <a:off x="504000" y="226080"/>
            <a:ext cx="9070920" cy="94572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en-US" sz="4400" b="0" strike="noStrike" spc="-1" dirty="0">
                <a:solidFill>
                  <a:srgbClr val="000000"/>
                </a:solidFill>
                <a:latin typeface="Arial"/>
                <a:ea typeface="DejaVu Sans"/>
              </a:rPr>
              <a:t>References:</a:t>
            </a:r>
            <a:endParaRPr lang="en-US" sz="4400" b="0" strike="noStrike" spc="-1" dirty="0">
              <a:latin typeface="Arial"/>
            </a:endParaRPr>
          </a:p>
        </p:txBody>
      </p:sp>
      <p:sp>
        <p:nvSpPr>
          <p:cNvPr id="87" name="CustomShape 2"/>
          <p:cNvSpPr/>
          <p:nvPr/>
        </p:nvSpPr>
        <p:spPr>
          <a:xfrm>
            <a:off x="504000" y="1326600"/>
            <a:ext cx="9070920" cy="3287520"/>
          </a:xfrm>
          <a:prstGeom prst="rect">
            <a:avLst/>
          </a:prstGeom>
          <a:noFill/>
          <a:ln>
            <a:noFill/>
          </a:ln>
        </p:spPr>
        <p:style>
          <a:lnRef idx="0">
            <a:scrgbClr r="0" g="0" b="0"/>
          </a:lnRef>
          <a:fillRef idx="0">
            <a:scrgbClr r="0" g="0" b="0"/>
          </a:fillRef>
          <a:effectRef idx="0">
            <a:scrgbClr r="0" g="0" b="0"/>
          </a:effectRef>
          <a:fontRef idx="minor"/>
        </p:style>
      </p:sp>
      <p:sp>
        <p:nvSpPr>
          <p:cNvPr id="4" name="Rectangle 3">
            <a:extLst>
              <a:ext uri="{FF2B5EF4-FFF2-40B4-BE49-F238E27FC236}">
                <a16:creationId xmlns:a16="http://schemas.microsoft.com/office/drawing/2014/main" id="{BBFE9B0C-358D-4B3C-B4CE-C5F6D3CE053E}"/>
              </a:ext>
            </a:extLst>
          </p:cNvPr>
          <p:cNvSpPr/>
          <p:nvPr/>
        </p:nvSpPr>
        <p:spPr>
          <a:xfrm>
            <a:off x="449953" y="1093799"/>
            <a:ext cx="9129095" cy="77304"/>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extBox 1">
            <a:extLst>
              <a:ext uri="{FF2B5EF4-FFF2-40B4-BE49-F238E27FC236}">
                <a16:creationId xmlns:a16="http://schemas.microsoft.com/office/drawing/2014/main" id="{76173AB7-0CCF-F14A-9D01-DBCB3231FD74}"/>
              </a:ext>
            </a:extLst>
          </p:cNvPr>
          <p:cNvSpPr txBox="1"/>
          <p:nvPr/>
        </p:nvSpPr>
        <p:spPr>
          <a:xfrm>
            <a:off x="449954" y="1403206"/>
            <a:ext cx="9242686" cy="369332"/>
          </a:xfrm>
          <a:prstGeom prst="rect">
            <a:avLst/>
          </a:prstGeom>
          <a:noFill/>
        </p:spPr>
        <p:txBody>
          <a:bodyPr wrap="square" rtlCol="0">
            <a:spAutoFit/>
          </a:bodyPr>
          <a:lstStyle/>
          <a:p>
            <a:r>
              <a:rPr lang="en-US" u="sng" dirty="0">
                <a:hlinkClick r:id="rId2"/>
              </a:rPr>
              <a:t>https://www.youtube.com/watch?v</a:t>
            </a:r>
            <a:r>
              <a:rPr lang="en-US" u="sng">
                <a:hlinkClick r:id="rId2"/>
              </a:rPr>
              <a:t>=OJM9UGohVGQ</a:t>
            </a:r>
            <a:endParaRPr lang="en-US"/>
          </a:p>
        </p:txBody>
      </p:sp>
    </p:spTree>
    <p:extLst>
      <p:ext uri="{BB962C8B-B14F-4D97-AF65-F5344CB8AC3E}">
        <p14:creationId xmlns:p14="http://schemas.microsoft.com/office/powerpoint/2010/main" val="28115650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EDE80-E625-4609-93BF-95C2242541C2}"/>
              </a:ext>
            </a:extLst>
          </p:cNvPr>
          <p:cNvSpPr>
            <a:spLocks noGrp="1"/>
          </p:cNvSpPr>
          <p:nvPr>
            <p:ph type="title"/>
          </p:nvPr>
        </p:nvSpPr>
        <p:spPr/>
        <p:txBody>
          <a:bodyPr/>
          <a:lstStyle/>
          <a:p>
            <a:pPr algn="ctr"/>
            <a:r>
              <a:rPr lang="en-US" dirty="0"/>
              <a:t>Managing a Project from A-Z</a:t>
            </a:r>
          </a:p>
        </p:txBody>
      </p:sp>
      <p:sp>
        <p:nvSpPr>
          <p:cNvPr id="3" name="Subtitle 2">
            <a:extLst>
              <a:ext uri="{FF2B5EF4-FFF2-40B4-BE49-F238E27FC236}">
                <a16:creationId xmlns:a16="http://schemas.microsoft.com/office/drawing/2014/main" id="{4B6253A9-3745-4284-9A42-0FC80DB14A1D}"/>
              </a:ext>
            </a:extLst>
          </p:cNvPr>
          <p:cNvSpPr>
            <a:spLocks noGrp="1"/>
          </p:cNvSpPr>
          <p:nvPr>
            <p:ph type="subTitle"/>
          </p:nvPr>
        </p:nvSpPr>
        <p:spPr>
          <a:xfrm>
            <a:off x="504000" y="1326600"/>
            <a:ext cx="4443956" cy="3288600"/>
          </a:xfrm>
        </p:spPr>
        <p:txBody>
          <a:bodyPr lIns="0" tIns="0" rIns="0" bIns="0" anchor="t">
            <a:noAutofit/>
          </a:bodyPr>
          <a:lstStyle/>
          <a:p>
            <a:pPr marL="285750" indent="-285750">
              <a:spcBef>
                <a:spcPts val="1000"/>
              </a:spcBef>
              <a:buFont typeface="Arial"/>
              <a:buChar char="•"/>
            </a:pPr>
            <a:r>
              <a:rPr lang="en-US" sz="2400" dirty="0">
                <a:ea typeface="+mj-lt"/>
                <a:cs typeface="+mj-lt"/>
              </a:rPr>
              <a:t>Feasibility Study</a:t>
            </a:r>
          </a:p>
          <a:p>
            <a:pPr marL="285750" indent="-285750">
              <a:spcBef>
                <a:spcPts val="1000"/>
              </a:spcBef>
              <a:buFont typeface="Arial"/>
              <a:buChar char="•"/>
            </a:pPr>
            <a:r>
              <a:rPr lang="en-US" sz="2400" dirty="0">
                <a:ea typeface="+mj-lt"/>
                <a:cs typeface="+mj-lt"/>
              </a:rPr>
              <a:t>Project Risk</a:t>
            </a:r>
          </a:p>
          <a:p>
            <a:pPr marL="285750" indent="-285750">
              <a:spcBef>
                <a:spcPts val="1000"/>
              </a:spcBef>
              <a:buFont typeface="Arial"/>
              <a:buChar char="•"/>
            </a:pPr>
            <a:r>
              <a:rPr lang="en-US" sz="2400" dirty="0">
                <a:ea typeface="+mj-lt"/>
                <a:cs typeface="+mj-lt"/>
              </a:rPr>
              <a:t>Project Constraints</a:t>
            </a:r>
          </a:p>
          <a:p>
            <a:pPr marL="285750" indent="-285750">
              <a:spcBef>
                <a:spcPts val="1000"/>
              </a:spcBef>
              <a:buFont typeface="Arial"/>
              <a:buChar char="•"/>
            </a:pPr>
            <a:r>
              <a:rPr lang="en-US" sz="2400" dirty="0">
                <a:ea typeface="+mj-lt"/>
                <a:cs typeface="+mj-lt"/>
              </a:rPr>
              <a:t>Business Case Document</a:t>
            </a:r>
          </a:p>
          <a:p>
            <a:pPr marL="285750" indent="-285750">
              <a:spcBef>
                <a:spcPts val="1000"/>
              </a:spcBef>
              <a:buFont typeface="Arial"/>
              <a:buChar char="•"/>
            </a:pPr>
            <a:r>
              <a:rPr lang="en-US" sz="2400" b="1" u="sng" dirty="0">
                <a:ea typeface="+mj-lt"/>
                <a:cs typeface="+mj-lt"/>
              </a:rPr>
              <a:t>Project Initiation</a:t>
            </a:r>
          </a:p>
          <a:p>
            <a:pPr marL="285750" indent="-285750">
              <a:spcBef>
                <a:spcPts val="1000"/>
              </a:spcBef>
              <a:buFont typeface="Arial"/>
              <a:buChar char="•"/>
            </a:pPr>
            <a:r>
              <a:rPr lang="en-US" sz="2400" dirty="0">
                <a:ea typeface="+mj-lt"/>
                <a:cs typeface="+mj-lt"/>
              </a:rPr>
              <a:t>Work Breakdown Structure (WBS)</a:t>
            </a:r>
          </a:p>
          <a:p>
            <a:pPr>
              <a:spcBef>
                <a:spcPts val="1000"/>
              </a:spcBef>
            </a:pPr>
            <a:endParaRPr lang="en-US" sz="2400" dirty="0">
              <a:ea typeface="+mj-lt"/>
              <a:cs typeface="+mj-lt"/>
            </a:endParaRPr>
          </a:p>
          <a:p>
            <a:pPr marL="285750" indent="-285750">
              <a:spcBef>
                <a:spcPts val="1000"/>
              </a:spcBef>
              <a:buFont typeface="Arial"/>
              <a:buChar char="•"/>
            </a:pPr>
            <a:endParaRPr lang="en-US" sz="2400" dirty="0">
              <a:ea typeface="+mj-lt"/>
              <a:cs typeface="+mj-lt"/>
            </a:endParaRPr>
          </a:p>
          <a:p>
            <a:pPr marL="285750" indent="-285750">
              <a:spcBef>
                <a:spcPts val="1000"/>
              </a:spcBef>
              <a:buFont typeface="Arial"/>
              <a:buChar char="•"/>
            </a:pPr>
            <a:endParaRPr lang="en-US" sz="2400" dirty="0">
              <a:ea typeface="+mj-lt"/>
              <a:cs typeface="+mj-lt"/>
            </a:endParaRPr>
          </a:p>
          <a:p>
            <a:pPr marL="285750" indent="-285750">
              <a:spcBef>
                <a:spcPts val="1000"/>
              </a:spcBef>
              <a:buFont typeface="Arial"/>
              <a:buChar char="•"/>
            </a:pPr>
            <a:endParaRPr lang="en-US" sz="2400" dirty="0">
              <a:ea typeface="+mj-lt"/>
              <a:cs typeface="+mj-lt"/>
            </a:endParaRPr>
          </a:p>
          <a:p>
            <a:pPr marL="285750" indent="-285750">
              <a:spcBef>
                <a:spcPts val="1000"/>
              </a:spcBef>
              <a:buFont typeface="Arial"/>
              <a:buChar char="•"/>
            </a:pPr>
            <a:endParaRPr lang="en-US" sz="2400" dirty="0">
              <a:ea typeface="+mj-lt"/>
              <a:cs typeface="+mj-lt"/>
            </a:endParaRPr>
          </a:p>
          <a:p>
            <a:pPr marL="285750" indent="-285750">
              <a:spcBef>
                <a:spcPts val="1000"/>
              </a:spcBef>
              <a:buFont typeface="Arial"/>
              <a:buChar char="•"/>
            </a:pPr>
            <a:endParaRPr lang="en-US" sz="2400" dirty="0">
              <a:ea typeface="+mj-lt"/>
              <a:cs typeface="+mj-lt"/>
            </a:endParaRPr>
          </a:p>
          <a:p>
            <a:pPr marL="285750" indent="-285750">
              <a:spcBef>
                <a:spcPts val="1000"/>
              </a:spcBef>
              <a:buFont typeface="Arial"/>
              <a:buChar char="•"/>
            </a:pPr>
            <a:endParaRPr lang="en-US" sz="2400" dirty="0">
              <a:ea typeface="+mj-lt"/>
              <a:cs typeface="+mj-lt"/>
            </a:endParaRPr>
          </a:p>
          <a:p>
            <a:pPr marL="285750" indent="-285750">
              <a:spcBef>
                <a:spcPts val="1000"/>
              </a:spcBef>
              <a:buFont typeface="Arial"/>
              <a:buChar char="•"/>
            </a:pPr>
            <a:endParaRPr lang="en-US" sz="2400" dirty="0">
              <a:ea typeface="+mj-lt"/>
              <a:cs typeface="+mj-lt"/>
            </a:endParaRPr>
          </a:p>
          <a:p>
            <a:pPr marL="342900" indent="-342900">
              <a:buFont typeface="Arial"/>
              <a:buChar char="•"/>
            </a:pPr>
            <a:endParaRPr lang="en-US" sz="2400" b="1" dirty="0"/>
          </a:p>
        </p:txBody>
      </p:sp>
      <p:sp>
        <p:nvSpPr>
          <p:cNvPr id="5" name="Rectangle 4">
            <a:extLst>
              <a:ext uri="{FF2B5EF4-FFF2-40B4-BE49-F238E27FC236}">
                <a16:creationId xmlns:a16="http://schemas.microsoft.com/office/drawing/2014/main" id="{F332DFFD-B52A-40CC-985B-6D911E77D615}"/>
              </a:ext>
            </a:extLst>
          </p:cNvPr>
          <p:cNvSpPr/>
          <p:nvPr/>
        </p:nvSpPr>
        <p:spPr>
          <a:xfrm>
            <a:off x="445825" y="1044370"/>
            <a:ext cx="9129095" cy="77304"/>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 name="TextBox 7">
            <a:extLst>
              <a:ext uri="{FF2B5EF4-FFF2-40B4-BE49-F238E27FC236}">
                <a16:creationId xmlns:a16="http://schemas.microsoft.com/office/drawing/2014/main" id="{D0B9A694-72A7-4DAC-9E44-C8D5FF4A01E8}"/>
              </a:ext>
            </a:extLst>
          </p:cNvPr>
          <p:cNvSpPr txBox="1"/>
          <p:nvPr/>
        </p:nvSpPr>
        <p:spPr>
          <a:xfrm>
            <a:off x="4932475" y="1313354"/>
            <a:ext cx="4743364" cy="293208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90000"/>
              </a:lnSpc>
              <a:spcBef>
                <a:spcPts val="1000"/>
              </a:spcBef>
              <a:buFont typeface="Arial"/>
              <a:buChar char="•"/>
            </a:pPr>
            <a:r>
              <a:rPr lang="en-US" sz="2400" dirty="0">
                <a:ea typeface="+mn-lt"/>
                <a:cs typeface="+mn-lt"/>
              </a:rPr>
              <a:t>Key Performance Indicators (KPIs) and Key Responsibility Areas (KRAs)</a:t>
            </a:r>
          </a:p>
          <a:p>
            <a:pPr marL="285750" indent="-285750">
              <a:lnSpc>
                <a:spcPct val="90000"/>
              </a:lnSpc>
              <a:spcBef>
                <a:spcPts val="1000"/>
              </a:spcBef>
              <a:buFont typeface="Arial"/>
              <a:buChar char="•"/>
            </a:pPr>
            <a:r>
              <a:rPr lang="en-US" sz="2400">
                <a:ea typeface="+mn-lt"/>
                <a:cs typeface="+mn-lt"/>
              </a:rPr>
              <a:t>Sprint Burndown Chart</a:t>
            </a:r>
            <a:endParaRPr lang="en-US"/>
          </a:p>
          <a:p>
            <a:pPr marL="285750" indent="-285750">
              <a:lnSpc>
                <a:spcPct val="90000"/>
              </a:lnSpc>
              <a:spcBef>
                <a:spcPts val="1000"/>
              </a:spcBef>
              <a:buFont typeface="Arial"/>
              <a:buChar char="•"/>
            </a:pPr>
            <a:r>
              <a:rPr lang="en-US" sz="2400" dirty="0">
                <a:ea typeface="+mn-lt"/>
                <a:cs typeface="+mn-lt"/>
              </a:rPr>
              <a:t>Project Charter</a:t>
            </a:r>
          </a:p>
          <a:p>
            <a:pPr marL="285750" indent="-285750">
              <a:lnSpc>
                <a:spcPct val="90000"/>
              </a:lnSpc>
              <a:spcBef>
                <a:spcPts val="1000"/>
              </a:spcBef>
              <a:buFont typeface="Arial"/>
              <a:buChar char="•"/>
            </a:pPr>
            <a:r>
              <a:rPr lang="en-US" sz="2400" dirty="0">
                <a:cs typeface="Arial"/>
              </a:rPr>
              <a:t>Sprint Burndown Chart</a:t>
            </a:r>
            <a:endParaRPr lang="en-US" sz="2400" dirty="0">
              <a:ea typeface="+mn-lt"/>
              <a:cs typeface="+mn-lt"/>
            </a:endParaRPr>
          </a:p>
          <a:p>
            <a:pPr marL="285750" indent="-285750">
              <a:lnSpc>
                <a:spcPct val="90000"/>
              </a:lnSpc>
              <a:spcBef>
                <a:spcPts val="1000"/>
              </a:spcBef>
              <a:buFont typeface="Arial"/>
              <a:buChar char="•"/>
            </a:pPr>
            <a:r>
              <a:rPr lang="en-US" sz="2400" dirty="0">
                <a:ea typeface="+mn-lt"/>
                <a:cs typeface="+mn-lt"/>
              </a:rPr>
              <a:t>RACI Matrix</a:t>
            </a:r>
            <a:endParaRPr lang="en-US" sz="2400"/>
          </a:p>
        </p:txBody>
      </p:sp>
    </p:spTree>
    <p:extLst>
      <p:ext uri="{BB962C8B-B14F-4D97-AF65-F5344CB8AC3E}">
        <p14:creationId xmlns:p14="http://schemas.microsoft.com/office/powerpoint/2010/main" val="37078634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CustomShape 1"/>
          <p:cNvSpPr/>
          <p:nvPr/>
        </p:nvSpPr>
        <p:spPr>
          <a:xfrm>
            <a:off x="504000" y="226080"/>
            <a:ext cx="9070920" cy="94572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gn="ctr"/>
            <a:r>
              <a:rPr lang="en-US" sz="4400" b="0" strike="noStrike" spc="-1">
                <a:solidFill>
                  <a:srgbClr val="000000"/>
                </a:solidFill>
                <a:latin typeface="Arial"/>
                <a:ea typeface="DejaVu Sans"/>
              </a:rPr>
              <a:t>What is Project Initiation</a:t>
            </a:r>
            <a:r>
              <a:rPr lang="en-US" sz="4400" spc="-1">
                <a:solidFill>
                  <a:srgbClr val="000000"/>
                </a:solidFill>
                <a:latin typeface="Arial"/>
                <a:ea typeface="DejaVu Sans"/>
              </a:rPr>
              <a:t>?</a:t>
            </a:r>
            <a:endParaRPr lang="en-US" sz="4400" b="0" strike="noStrike" spc="-1" dirty="0">
              <a:latin typeface="Arial"/>
            </a:endParaRPr>
          </a:p>
        </p:txBody>
      </p:sp>
      <p:sp>
        <p:nvSpPr>
          <p:cNvPr id="79" name="CustomShape 2"/>
          <p:cNvSpPr/>
          <p:nvPr/>
        </p:nvSpPr>
        <p:spPr>
          <a:xfrm>
            <a:off x="504000" y="1326600"/>
            <a:ext cx="9070920" cy="3287520"/>
          </a:xfrm>
          <a:prstGeom prst="rect">
            <a:avLst/>
          </a:prstGeom>
          <a:noFill/>
          <a:ln>
            <a:noFill/>
          </a:ln>
        </p:spPr>
        <p:style>
          <a:lnRef idx="0">
            <a:scrgbClr r="0" g="0" b="0"/>
          </a:lnRef>
          <a:fillRef idx="0">
            <a:scrgbClr r="0" g="0" b="0"/>
          </a:fillRef>
          <a:effectRef idx="0">
            <a:scrgbClr r="0" g="0" b="0"/>
          </a:effectRef>
          <a:fontRef idx="minor"/>
        </p:style>
      </p:sp>
      <p:sp>
        <p:nvSpPr>
          <p:cNvPr id="4" name="Rectangle 3">
            <a:extLst>
              <a:ext uri="{FF2B5EF4-FFF2-40B4-BE49-F238E27FC236}">
                <a16:creationId xmlns:a16="http://schemas.microsoft.com/office/drawing/2014/main" id="{BBFE9B0C-358D-4B3C-B4CE-C5F6D3CE053E}"/>
              </a:ext>
            </a:extLst>
          </p:cNvPr>
          <p:cNvSpPr/>
          <p:nvPr/>
        </p:nvSpPr>
        <p:spPr>
          <a:xfrm>
            <a:off x="449953" y="1093799"/>
            <a:ext cx="9129095" cy="77304"/>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TextBox 2">
            <a:extLst>
              <a:ext uri="{FF2B5EF4-FFF2-40B4-BE49-F238E27FC236}">
                <a16:creationId xmlns:a16="http://schemas.microsoft.com/office/drawing/2014/main" id="{3037F620-7993-9943-8250-D5D467184367}"/>
              </a:ext>
            </a:extLst>
          </p:cNvPr>
          <p:cNvSpPr txBox="1"/>
          <p:nvPr/>
        </p:nvSpPr>
        <p:spPr>
          <a:xfrm>
            <a:off x="676894" y="1520042"/>
            <a:ext cx="9233618" cy="400110"/>
          </a:xfrm>
          <a:prstGeom prst="rect">
            <a:avLst/>
          </a:prstGeom>
          <a:noFill/>
        </p:spPr>
        <p:txBody>
          <a:bodyPr wrap="none" lIns="91440" tIns="45720" rIns="91440" bIns="45720" rtlCol="0" anchor="t">
            <a:spAutoFit/>
          </a:bodyPr>
          <a:lstStyle/>
          <a:p>
            <a:r>
              <a:rPr lang="en-US" sz="2000" dirty="0"/>
              <a:t>It is the formal recognition that a project (or a new phase of a project) is starting.</a:t>
            </a:r>
          </a:p>
        </p:txBody>
      </p:sp>
    </p:spTree>
    <p:extLst>
      <p:ext uri="{BB962C8B-B14F-4D97-AF65-F5344CB8AC3E}">
        <p14:creationId xmlns:p14="http://schemas.microsoft.com/office/powerpoint/2010/main" val="41587425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CustomShape 1"/>
          <p:cNvSpPr/>
          <p:nvPr/>
        </p:nvSpPr>
        <p:spPr>
          <a:xfrm>
            <a:off x="504000" y="226080"/>
            <a:ext cx="9070920" cy="94572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en-US" sz="4400" b="0" strike="noStrike" spc="-1">
                <a:solidFill>
                  <a:srgbClr val="000000"/>
                </a:solidFill>
                <a:latin typeface="Arial"/>
                <a:ea typeface="DejaVu Sans"/>
              </a:rPr>
              <a:t>Why Project Initiation is </a:t>
            </a:r>
            <a:r>
              <a:rPr lang="en-US" sz="4400" spc="-1">
                <a:solidFill>
                  <a:srgbClr val="000000"/>
                </a:solidFill>
                <a:latin typeface="Arial"/>
                <a:ea typeface="DejaVu Sans"/>
              </a:rPr>
              <a:t>Important</a:t>
            </a:r>
            <a:r>
              <a:rPr lang="en-US" sz="4400" b="0" strike="noStrike" spc="-1">
                <a:solidFill>
                  <a:srgbClr val="000000"/>
                </a:solidFill>
                <a:latin typeface="Arial"/>
                <a:ea typeface="DejaVu Sans"/>
              </a:rPr>
              <a:t>?</a:t>
            </a:r>
            <a:endParaRPr lang="en-US" sz="4400" b="0" strike="noStrike" spc="-1">
              <a:latin typeface="Arial"/>
            </a:endParaRPr>
          </a:p>
        </p:txBody>
      </p:sp>
      <p:sp>
        <p:nvSpPr>
          <p:cNvPr id="81" name="CustomShape 2"/>
          <p:cNvSpPr/>
          <p:nvPr/>
        </p:nvSpPr>
        <p:spPr>
          <a:xfrm>
            <a:off x="504000" y="1326600"/>
            <a:ext cx="9070920" cy="3287520"/>
          </a:xfrm>
          <a:prstGeom prst="rect">
            <a:avLst/>
          </a:prstGeom>
          <a:noFill/>
          <a:ln>
            <a:noFill/>
          </a:ln>
        </p:spPr>
        <p:style>
          <a:lnRef idx="0">
            <a:scrgbClr r="0" g="0" b="0"/>
          </a:lnRef>
          <a:fillRef idx="0">
            <a:scrgbClr r="0" g="0" b="0"/>
          </a:fillRef>
          <a:effectRef idx="0">
            <a:scrgbClr r="0" g="0" b="0"/>
          </a:effectRef>
          <a:fontRef idx="minor"/>
        </p:style>
      </p:sp>
      <p:sp>
        <p:nvSpPr>
          <p:cNvPr id="4" name="Rectangle 3">
            <a:extLst>
              <a:ext uri="{FF2B5EF4-FFF2-40B4-BE49-F238E27FC236}">
                <a16:creationId xmlns:a16="http://schemas.microsoft.com/office/drawing/2014/main" id="{BBFE9B0C-358D-4B3C-B4CE-C5F6D3CE053E}"/>
              </a:ext>
            </a:extLst>
          </p:cNvPr>
          <p:cNvSpPr/>
          <p:nvPr/>
        </p:nvSpPr>
        <p:spPr>
          <a:xfrm>
            <a:off x="449953" y="1093799"/>
            <a:ext cx="9129095" cy="77304"/>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TextBox 2">
            <a:extLst>
              <a:ext uri="{FF2B5EF4-FFF2-40B4-BE49-F238E27FC236}">
                <a16:creationId xmlns:a16="http://schemas.microsoft.com/office/drawing/2014/main" id="{9F9A5998-D270-7546-98C6-05AFB990297C}"/>
              </a:ext>
            </a:extLst>
          </p:cNvPr>
          <p:cNvSpPr txBox="1"/>
          <p:nvPr/>
        </p:nvSpPr>
        <p:spPr>
          <a:xfrm>
            <a:off x="724395" y="1603168"/>
            <a:ext cx="8850525" cy="1015663"/>
          </a:xfrm>
          <a:prstGeom prst="rect">
            <a:avLst/>
          </a:prstGeom>
          <a:noFill/>
        </p:spPr>
        <p:txBody>
          <a:bodyPr wrap="square" lIns="91440" tIns="45720" rIns="91440" bIns="45720" rtlCol="0" anchor="t">
            <a:spAutoFit/>
          </a:bodyPr>
          <a:lstStyle/>
          <a:p>
            <a:r>
              <a:rPr lang="en-US" sz="2000" dirty="0"/>
              <a:t>Project Initiation sets the correct mindset so that the criteria for the need of the project, funds and will to carry out the project are established and acted upon.</a:t>
            </a:r>
          </a:p>
        </p:txBody>
      </p:sp>
    </p:spTree>
    <p:extLst>
      <p:ext uri="{BB962C8B-B14F-4D97-AF65-F5344CB8AC3E}">
        <p14:creationId xmlns:p14="http://schemas.microsoft.com/office/powerpoint/2010/main" val="3529764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CustomShape 1"/>
          <p:cNvSpPr/>
          <p:nvPr/>
        </p:nvSpPr>
        <p:spPr>
          <a:xfrm>
            <a:off x="504000" y="226080"/>
            <a:ext cx="9070560" cy="94536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en-US" sz="4400" b="0" strike="noStrike" spc="-1">
                <a:solidFill>
                  <a:srgbClr val="000000"/>
                </a:solidFill>
                <a:latin typeface="Arial"/>
                <a:ea typeface="DejaVu Sans"/>
              </a:rPr>
              <a:t>What is a </a:t>
            </a:r>
            <a:r>
              <a:rPr lang="en-US" sz="4000" b="0" strike="noStrike" spc="-1">
                <a:solidFill>
                  <a:srgbClr val="000000"/>
                </a:solidFill>
                <a:latin typeface="Arial"/>
                <a:ea typeface="DejaVu Sans"/>
              </a:rPr>
              <a:t>Feasibility Study</a:t>
            </a:r>
            <a:r>
              <a:rPr lang="en-US" sz="4400" b="0" strike="noStrike" spc="-1">
                <a:solidFill>
                  <a:srgbClr val="000000"/>
                </a:solidFill>
                <a:latin typeface="Arial"/>
                <a:ea typeface="DejaVu Sans"/>
              </a:rPr>
              <a:t>?</a:t>
            </a:r>
            <a:endParaRPr lang="en-US" sz="4400" b="0" strike="noStrike" spc="-1">
              <a:latin typeface="Arial"/>
            </a:endParaRPr>
          </a:p>
        </p:txBody>
      </p:sp>
      <p:sp>
        <p:nvSpPr>
          <p:cNvPr id="123" name="CustomShape 2"/>
          <p:cNvSpPr/>
          <p:nvPr/>
        </p:nvSpPr>
        <p:spPr>
          <a:xfrm>
            <a:off x="504000" y="1326600"/>
            <a:ext cx="9070560" cy="3287160"/>
          </a:xfrm>
          <a:prstGeom prst="rect">
            <a:avLst/>
          </a:prstGeom>
          <a:noFill/>
          <a:ln w="0">
            <a:noFill/>
          </a:ln>
        </p:spPr>
        <p:style>
          <a:lnRef idx="0">
            <a:scrgbClr r="0" g="0" b="0"/>
          </a:lnRef>
          <a:fillRef idx="0">
            <a:scrgbClr r="0" g="0" b="0"/>
          </a:fillRef>
          <a:effectRef idx="0">
            <a:scrgbClr r="0" g="0" b="0"/>
          </a:effectRef>
          <a:fontRef idx="minor"/>
        </p:style>
      </p:sp>
      <p:sp>
        <p:nvSpPr>
          <p:cNvPr id="124" name="CustomShape 3"/>
          <p:cNvSpPr/>
          <p:nvPr/>
        </p:nvSpPr>
        <p:spPr>
          <a:xfrm>
            <a:off x="450000" y="1093680"/>
            <a:ext cx="9128880" cy="7704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p:style>
      </p:sp>
      <p:sp>
        <p:nvSpPr>
          <p:cNvPr id="125" name="CustomShape 4"/>
          <p:cNvSpPr/>
          <p:nvPr/>
        </p:nvSpPr>
        <p:spPr>
          <a:xfrm>
            <a:off x="507240" y="1324440"/>
            <a:ext cx="9273600" cy="369000"/>
          </a:xfrm>
          <a:prstGeom prst="rect">
            <a:avLst/>
          </a:prstGeom>
          <a:noFill/>
          <a:ln w="0">
            <a:noFill/>
          </a:ln>
        </p:spPr>
        <p:style>
          <a:lnRef idx="0">
            <a:scrgbClr r="0" g="0" b="0"/>
          </a:lnRef>
          <a:fillRef idx="0">
            <a:scrgbClr r="0" g="0" b="0"/>
          </a:fillRef>
          <a:effectRef idx="0">
            <a:scrgbClr r="0" g="0" b="0"/>
          </a:effectRef>
          <a:fontRef idx="minor"/>
        </p:style>
      </p:sp>
      <p:sp>
        <p:nvSpPr>
          <p:cNvPr id="126" name="TextShape 5"/>
          <p:cNvSpPr txBox="1"/>
          <p:nvPr/>
        </p:nvSpPr>
        <p:spPr>
          <a:xfrm>
            <a:off x="5348" y="1371600"/>
            <a:ext cx="10079980" cy="4185720"/>
          </a:xfrm>
          <a:prstGeom prst="rect">
            <a:avLst/>
          </a:prstGeom>
          <a:noFill/>
          <a:ln w="0">
            <a:noFill/>
          </a:ln>
        </p:spPr>
        <p:txBody>
          <a:bodyPr lIns="90000" tIns="45000" rIns="90000" bIns="45000" anchor="t">
            <a:noAutofit/>
          </a:bodyPr>
          <a:lstStyle/>
          <a:p>
            <a:pPr marL="215900" indent="-215900">
              <a:buClr>
                <a:srgbClr val="000000"/>
              </a:buClr>
              <a:buSzPct val="45000"/>
              <a:buFont typeface="Wingdings" charset="2"/>
              <a:buChar char=""/>
            </a:pPr>
            <a:r>
              <a:rPr lang="en-US" sz="1800" b="0" strike="noStrike" spc="-1" dirty="0">
                <a:latin typeface="Arial"/>
              </a:rPr>
              <a:t>It is an assessment of the practicality of a proposed plan or method.</a:t>
            </a:r>
            <a:endParaRPr lang="en-US" dirty="0"/>
          </a:p>
          <a:p>
            <a:pPr marL="215900" indent="-215900">
              <a:buClr>
                <a:srgbClr val="000000"/>
              </a:buClr>
              <a:buSzPct val="45000"/>
              <a:buFont typeface="Wingdings" charset="2"/>
              <a:buChar char=""/>
            </a:pPr>
            <a:endParaRPr lang="en-US" sz="1800" b="0" strike="noStrike" spc="-1">
              <a:latin typeface="Arial"/>
            </a:endParaRPr>
          </a:p>
          <a:p>
            <a:pPr marL="215900" indent="-215900">
              <a:buClr>
                <a:srgbClr val="000000"/>
              </a:buClr>
              <a:buSzPct val="45000"/>
              <a:buFont typeface="Wingdings" charset="2"/>
              <a:buChar char=""/>
            </a:pPr>
            <a:r>
              <a:rPr lang="en-US" sz="1800" b="0" strike="noStrike" spc="-1" dirty="0">
                <a:latin typeface="Arial"/>
              </a:rPr>
              <a:t>You would perform the Feasibility Study during a project life-cycle right after the business case.</a:t>
            </a:r>
          </a:p>
          <a:p>
            <a:pPr marL="215900" indent="-215900">
              <a:buClr>
                <a:srgbClr val="000000"/>
              </a:buClr>
              <a:buSzPct val="45000"/>
              <a:buFont typeface="Wingdings" charset="2"/>
              <a:buChar char=""/>
            </a:pPr>
            <a:endParaRPr lang="en-US" sz="1800" b="0" strike="noStrike" spc="-1">
              <a:latin typeface="Arial"/>
            </a:endParaRPr>
          </a:p>
          <a:p>
            <a:pPr marL="215900" indent="-215900">
              <a:buClr>
                <a:srgbClr val="000000"/>
              </a:buClr>
              <a:buSzPct val="45000"/>
              <a:buFont typeface="Wingdings" charset="2"/>
              <a:buChar char=""/>
            </a:pPr>
            <a:r>
              <a:rPr lang="en-US" sz="1800" b="0" strike="noStrike" spc="-1" dirty="0">
                <a:latin typeface="Arial"/>
              </a:rPr>
              <a:t>One might ask questions such as:</a:t>
            </a:r>
          </a:p>
          <a:p>
            <a:pPr marL="215900" indent="-215900">
              <a:buClr>
                <a:srgbClr val="000000"/>
              </a:buClr>
              <a:buSzPct val="45000"/>
              <a:buFont typeface="Wingdings" charset="2"/>
              <a:buChar char=""/>
            </a:pPr>
            <a:endParaRPr lang="en-US" sz="1800" b="0" strike="noStrike" spc="-1">
              <a:latin typeface="Arial"/>
            </a:endParaRPr>
          </a:p>
          <a:p>
            <a:pPr marL="431800" lvl="1" indent="-215900">
              <a:buClr>
                <a:srgbClr val="000000"/>
              </a:buClr>
              <a:buSzPct val="45000"/>
              <a:buFont typeface="Wingdings" charset="2"/>
              <a:buChar char=""/>
            </a:pPr>
            <a:r>
              <a:rPr lang="en-US" sz="1800" b="0" strike="noStrike" spc="-1" dirty="0">
                <a:latin typeface="Arial"/>
              </a:rPr>
              <a:t>Do we have the technology to undertake this project?</a:t>
            </a:r>
          </a:p>
          <a:p>
            <a:pPr marL="431800" lvl="1" indent="-215900">
              <a:buClr>
                <a:srgbClr val="000000"/>
              </a:buClr>
              <a:buSzPct val="45000"/>
              <a:buFont typeface="Wingdings" charset="2"/>
              <a:buChar char=""/>
            </a:pPr>
            <a:endParaRPr lang="en-US" sz="1800" b="0" strike="noStrike" spc="-1">
              <a:latin typeface="Arial"/>
            </a:endParaRPr>
          </a:p>
          <a:p>
            <a:pPr marL="431800" lvl="1" indent="-215900">
              <a:buClr>
                <a:srgbClr val="000000"/>
              </a:buClr>
              <a:buSzPct val="45000"/>
              <a:buFont typeface="Wingdings" charset="2"/>
              <a:buChar char=""/>
            </a:pPr>
            <a:r>
              <a:rPr lang="en-US" sz="1800" b="0" strike="noStrike" spc="-1" dirty="0">
                <a:latin typeface="Arial"/>
              </a:rPr>
              <a:t>Do we have the necessary human resources to undertake this project?</a:t>
            </a:r>
          </a:p>
          <a:p>
            <a:pPr marL="431800" lvl="1" indent="-215900">
              <a:buClr>
                <a:srgbClr val="000000"/>
              </a:buClr>
              <a:buSzPct val="45000"/>
              <a:buFont typeface="Wingdings" charset="2"/>
              <a:buChar char=""/>
            </a:pPr>
            <a:endParaRPr lang="en-US" sz="1800" b="0" strike="noStrike" spc="-1">
              <a:latin typeface="Arial"/>
            </a:endParaRPr>
          </a:p>
          <a:p>
            <a:pPr marL="431800" lvl="1" indent="-215900">
              <a:buClr>
                <a:srgbClr val="000000"/>
              </a:buClr>
              <a:buSzPct val="45000"/>
              <a:buFont typeface="Wingdings" charset="2"/>
              <a:buChar char=""/>
            </a:pPr>
            <a:r>
              <a:rPr lang="en-US" sz="1800" b="0" strike="noStrike" spc="-1" dirty="0">
                <a:latin typeface="Arial"/>
              </a:rPr>
              <a:t>Will we achieve the necessary return on investment?</a:t>
            </a:r>
          </a:p>
          <a:p>
            <a:pPr marL="431800" lvl="1" indent="-215900">
              <a:buClr>
                <a:srgbClr val="000000"/>
              </a:buClr>
              <a:buSzPct val="45000"/>
              <a:buFont typeface="Wingdings" charset="2"/>
              <a:buChar char=""/>
            </a:pPr>
            <a:endParaRPr lang="en-US" sz="1800" b="0" strike="noStrike" spc="-1">
              <a:latin typeface="Arial"/>
            </a:endParaRPr>
          </a:p>
          <a:p>
            <a:pPr marL="431800" lvl="1" indent="-215900">
              <a:buClr>
                <a:srgbClr val="000000"/>
              </a:buClr>
              <a:buSzPct val="45000"/>
              <a:buFont typeface="Wingdings" charset="2"/>
              <a:buChar char=""/>
            </a:pPr>
            <a:r>
              <a:rPr lang="en-US" sz="1800" b="0" strike="noStrike" spc="-1" dirty="0">
                <a:latin typeface="Arial"/>
              </a:rPr>
              <a:t>Can we meet the requested deadline?</a:t>
            </a:r>
          </a:p>
          <a:p>
            <a:pPr marL="431800" lvl="1" indent="-215900">
              <a:buClr>
                <a:srgbClr val="000000"/>
              </a:buClr>
              <a:buSzPct val="45000"/>
              <a:buFont typeface="Wingdings" charset="2"/>
              <a:buChar char=""/>
            </a:pPr>
            <a:endParaRPr lang="en-US" sz="1800" b="0" strike="noStrike" spc="-1">
              <a:latin typeface="Arial"/>
            </a:endParaRPr>
          </a:p>
          <a:p>
            <a:pPr marL="215900" indent="-215900">
              <a:buClr>
                <a:srgbClr val="000000"/>
              </a:buClr>
              <a:buSzPct val="45000"/>
              <a:buFont typeface="Wingdings" charset="2"/>
              <a:buChar char=""/>
            </a:pPr>
            <a:r>
              <a:rPr lang="en-US" sz="1800" b="0" strike="noStrike" spc="-1" dirty="0">
                <a:latin typeface="Arial"/>
              </a:rPr>
              <a:t>These studies can be different project to project</a:t>
            </a:r>
          </a:p>
        </p:txBody>
      </p:sp>
    </p:spTree>
    <p:extLst>
      <p:ext uri="{BB962C8B-B14F-4D97-AF65-F5344CB8AC3E}">
        <p14:creationId xmlns:p14="http://schemas.microsoft.com/office/powerpoint/2010/main" val="35710552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CustomShape 1"/>
          <p:cNvSpPr/>
          <p:nvPr/>
        </p:nvSpPr>
        <p:spPr>
          <a:xfrm>
            <a:off x="504000" y="74160"/>
            <a:ext cx="9070920" cy="124956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en-US" sz="4400" b="0" strike="noStrike" spc="-1">
                <a:solidFill>
                  <a:srgbClr val="000000"/>
                </a:solidFill>
                <a:latin typeface="Arial"/>
                <a:ea typeface="DejaVu Sans"/>
              </a:rPr>
              <a:t>A Template to Explore</a:t>
            </a:r>
            <a:endParaRPr lang="en-US" sz="4400" b="0" strike="noStrike" spc="-1">
              <a:latin typeface="Arial"/>
            </a:endParaRPr>
          </a:p>
        </p:txBody>
      </p:sp>
      <p:sp>
        <p:nvSpPr>
          <p:cNvPr id="83" name="CustomShape 2"/>
          <p:cNvSpPr/>
          <p:nvPr/>
        </p:nvSpPr>
        <p:spPr>
          <a:xfrm>
            <a:off x="504000" y="1326600"/>
            <a:ext cx="9070920" cy="3287520"/>
          </a:xfrm>
          <a:prstGeom prst="rect">
            <a:avLst/>
          </a:prstGeom>
          <a:noFill/>
          <a:ln>
            <a:noFill/>
          </a:ln>
        </p:spPr>
        <p:style>
          <a:lnRef idx="0">
            <a:scrgbClr r="0" g="0" b="0"/>
          </a:lnRef>
          <a:fillRef idx="0">
            <a:scrgbClr r="0" g="0" b="0"/>
          </a:fillRef>
          <a:effectRef idx="0">
            <a:scrgbClr r="0" g="0" b="0"/>
          </a:effectRef>
          <a:fontRef idx="minor"/>
        </p:style>
        <p:txBody>
          <a:bodyPr/>
          <a:lstStyle/>
          <a:p>
            <a:r>
              <a:rPr lang="en-US" dirty="0"/>
              <a:t>Once the required PM elements are in place, create a PI marker so that it activates the events by the people involved.</a:t>
            </a:r>
          </a:p>
        </p:txBody>
      </p:sp>
      <p:sp>
        <p:nvSpPr>
          <p:cNvPr id="4" name="Rectangle 3">
            <a:extLst>
              <a:ext uri="{FF2B5EF4-FFF2-40B4-BE49-F238E27FC236}">
                <a16:creationId xmlns:a16="http://schemas.microsoft.com/office/drawing/2014/main" id="{BBFE9B0C-358D-4B3C-B4CE-C5F6D3CE053E}"/>
              </a:ext>
            </a:extLst>
          </p:cNvPr>
          <p:cNvSpPr/>
          <p:nvPr/>
        </p:nvSpPr>
        <p:spPr>
          <a:xfrm>
            <a:off x="449953" y="1093799"/>
            <a:ext cx="9129095" cy="77304"/>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33513604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CustomShape 1"/>
          <p:cNvSpPr/>
          <p:nvPr/>
        </p:nvSpPr>
        <p:spPr>
          <a:xfrm>
            <a:off x="504000" y="74160"/>
            <a:ext cx="9070920" cy="124956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en-US" sz="4400" b="0" strike="noStrike" spc="-1">
                <a:solidFill>
                  <a:srgbClr val="000000"/>
                </a:solidFill>
                <a:latin typeface="Arial"/>
                <a:ea typeface="DejaVu Sans"/>
              </a:rPr>
              <a:t>Put it into the context of Project Management</a:t>
            </a:r>
            <a:endParaRPr lang="en-US" sz="4400" b="0" strike="noStrike" spc="-1">
              <a:latin typeface="Arial"/>
            </a:endParaRPr>
          </a:p>
        </p:txBody>
      </p:sp>
      <p:sp>
        <p:nvSpPr>
          <p:cNvPr id="85" name="CustomShape 2"/>
          <p:cNvSpPr/>
          <p:nvPr/>
        </p:nvSpPr>
        <p:spPr>
          <a:xfrm>
            <a:off x="504000" y="1326600"/>
            <a:ext cx="9070920" cy="3287520"/>
          </a:xfrm>
          <a:prstGeom prst="rect">
            <a:avLst/>
          </a:prstGeom>
          <a:noFill/>
          <a:ln>
            <a:noFill/>
          </a:ln>
        </p:spPr>
        <p:style>
          <a:lnRef idx="0">
            <a:scrgbClr r="0" g="0" b="0"/>
          </a:lnRef>
          <a:fillRef idx="0">
            <a:scrgbClr r="0" g="0" b="0"/>
          </a:fillRef>
          <a:effectRef idx="0">
            <a:scrgbClr r="0" g="0" b="0"/>
          </a:effectRef>
          <a:fontRef idx="minor"/>
        </p:style>
      </p:sp>
      <p:sp>
        <p:nvSpPr>
          <p:cNvPr id="4" name="Rectangle 3">
            <a:extLst>
              <a:ext uri="{FF2B5EF4-FFF2-40B4-BE49-F238E27FC236}">
                <a16:creationId xmlns:a16="http://schemas.microsoft.com/office/drawing/2014/main" id="{BBFE9B0C-358D-4B3C-B4CE-C5F6D3CE053E}"/>
              </a:ext>
            </a:extLst>
          </p:cNvPr>
          <p:cNvSpPr/>
          <p:nvPr/>
        </p:nvSpPr>
        <p:spPr>
          <a:xfrm>
            <a:off x="444648" y="1417497"/>
            <a:ext cx="9129095" cy="77304"/>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extBox 1">
            <a:extLst>
              <a:ext uri="{FF2B5EF4-FFF2-40B4-BE49-F238E27FC236}">
                <a16:creationId xmlns:a16="http://schemas.microsoft.com/office/drawing/2014/main" id="{11859593-5CD7-E045-97A6-BE94AFBDB425}"/>
              </a:ext>
            </a:extLst>
          </p:cNvPr>
          <p:cNvSpPr txBox="1"/>
          <p:nvPr/>
        </p:nvSpPr>
        <p:spPr>
          <a:xfrm>
            <a:off x="641268" y="1793174"/>
            <a:ext cx="8932475" cy="1015663"/>
          </a:xfrm>
          <a:prstGeom prst="rect">
            <a:avLst/>
          </a:prstGeom>
          <a:noFill/>
        </p:spPr>
        <p:txBody>
          <a:bodyPr wrap="square" lIns="91440" tIns="45720" rIns="91440" bIns="45720" rtlCol="0" anchor="t">
            <a:spAutoFit/>
          </a:bodyPr>
          <a:lstStyle/>
          <a:p>
            <a:r>
              <a:rPr lang="en-US" sz="2000" dirty="0"/>
              <a:t>Project Management oversees and regulates the delivery of certain products, on an activity that has a clear start and end. Project Initiation marks the start of the project in such a way that stakeholders are engaged appropriately.</a:t>
            </a:r>
          </a:p>
        </p:txBody>
      </p:sp>
    </p:spTree>
    <p:extLst>
      <p:ext uri="{BB962C8B-B14F-4D97-AF65-F5344CB8AC3E}">
        <p14:creationId xmlns:p14="http://schemas.microsoft.com/office/powerpoint/2010/main" val="39715331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CustomShape 1"/>
          <p:cNvSpPr/>
          <p:nvPr/>
        </p:nvSpPr>
        <p:spPr>
          <a:xfrm>
            <a:off x="504000" y="226080"/>
            <a:ext cx="9070920" cy="94572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gn="ctr"/>
            <a:r>
              <a:rPr lang="en-US" sz="4400" b="0" strike="noStrike" spc="-1">
                <a:solidFill>
                  <a:srgbClr val="000000"/>
                </a:solidFill>
                <a:latin typeface="Arial"/>
                <a:ea typeface="DejaVu Sans"/>
              </a:rPr>
              <a:t>An Example</a:t>
            </a:r>
            <a:r>
              <a:rPr lang="en-US" sz="4400" spc="-1">
                <a:solidFill>
                  <a:srgbClr val="000000"/>
                </a:solidFill>
                <a:latin typeface="Arial"/>
                <a:ea typeface="DejaVu Sans"/>
              </a:rPr>
              <a:t> Project Initiation</a:t>
            </a:r>
            <a:endParaRPr lang="en-US" sz="4400" b="0" strike="noStrike" spc="-1">
              <a:latin typeface="Arial"/>
            </a:endParaRPr>
          </a:p>
        </p:txBody>
      </p:sp>
      <p:sp>
        <p:nvSpPr>
          <p:cNvPr id="87" name="CustomShape 2"/>
          <p:cNvSpPr/>
          <p:nvPr/>
        </p:nvSpPr>
        <p:spPr>
          <a:xfrm>
            <a:off x="504000" y="1385977"/>
            <a:ext cx="9070920" cy="3287520"/>
          </a:xfrm>
          <a:prstGeom prst="rect">
            <a:avLst/>
          </a:prstGeom>
          <a:noFill/>
          <a:ln>
            <a:noFill/>
          </a:ln>
        </p:spPr>
        <p:style>
          <a:lnRef idx="0">
            <a:scrgbClr r="0" g="0" b="0"/>
          </a:lnRef>
          <a:fillRef idx="0">
            <a:scrgbClr r="0" g="0" b="0"/>
          </a:fillRef>
          <a:effectRef idx="0">
            <a:scrgbClr r="0" g="0" b="0"/>
          </a:effectRef>
          <a:fontRef idx="minor"/>
        </p:style>
      </p:sp>
      <p:sp>
        <p:nvSpPr>
          <p:cNvPr id="4" name="Rectangle 3">
            <a:extLst>
              <a:ext uri="{FF2B5EF4-FFF2-40B4-BE49-F238E27FC236}">
                <a16:creationId xmlns:a16="http://schemas.microsoft.com/office/drawing/2014/main" id="{BBFE9B0C-358D-4B3C-B4CE-C5F6D3CE053E}"/>
              </a:ext>
            </a:extLst>
          </p:cNvPr>
          <p:cNvSpPr/>
          <p:nvPr/>
        </p:nvSpPr>
        <p:spPr>
          <a:xfrm>
            <a:off x="449953" y="1093799"/>
            <a:ext cx="9129095" cy="77304"/>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extBox 1">
            <a:extLst>
              <a:ext uri="{FF2B5EF4-FFF2-40B4-BE49-F238E27FC236}">
                <a16:creationId xmlns:a16="http://schemas.microsoft.com/office/drawing/2014/main" id="{A89426B4-BD72-9442-BC35-90AA93EEC0E7}"/>
              </a:ext>
            </a:extLst>
          </p:cNvPr>
          <p:cNvSpPr txBox="1"/>
          <p:nvPr/>
        </p:nvSpPr>
        <p:spPr>
          <a:xfrm>
            <a:off x="504000" y="1385281"/>
            <a:ext cx="9070920" cy="707886"/>
          </a:xfrm>
          <a:prstGeom prst="rect">
            <a:avLst/>
          </a:prstGeom>
          <a:noFill/>
        </p:spPr>
        <p:txBody>
          <a:bodyPr wrap="square" lIns="91440" tIns="45720" rIns="91440" bIns="45720" rtlCol="0" anchor="t">
            <a:spAutoFit/>
          </a:bodyPr>
          <a:lstStyle/>
          <a:p>
            <a:r>
              <a:rPr lang="en-US" sz="2000" dirty="0"/>
              <a:t>For any project imaginable, having a ceremony to start the project is common practice that we have all experienced.</a:t>
            </a:r>
          </a:p>
        </p:txBody>
      </p:sp>
    </p:spTree>
    <p:extLst>
      <p:ext uri="{BB962C8B-B14F-4D97-AF65-F5344CB8AC3E}">
        <p14:creationId xmlns:p14="http://schemas.microsoft.com/office/powerpoint/2010/main" val="6046114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CustomShape 1"/>
          <p:cNvSpPr/>
          <p:nvPr/>
        </p:nvSpPr>
        <p:spPr>
          <a:xfrm>
            <a:off x="504000" y="226080"/>
            <a:ext cx="9070920" cy="94572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gn="ctr"/>
            <a:r>
              <a:rPr lang="en-US" sz="4400" b="0" strike="noStrike" spc="-1">
                <a:solidFill>
                  <a:srgbClr val="000000"/>
                </a:solidFill>
                <a:latin typeface="Arial"/>
                <a:ea typeface="DejaVu Sans"/>
              </a:rPr>
              <a:t>An Example</a:t>
            </a:r>
            <a:r>
              <a:rPr lang="en-US" sz="4400" spc="-1">
                <a:solidFill>
                  <a:srgbClr val="000000"/>
                </a:solidFill>
                <a:latin typeface="Arial"/>
                <a:ea typeface="DejaVu Sans"/>
              </a:rPr>
              <a:t> Project Initiation</a:t>
            </a:r>
            <a:endParaRPr lang="en-US" sz="4400" b="0" strike="noStrike" spc="-1">
              <a:latin typeface="Arial"/>
            </a:endParaRPr>
          </a:p>
        </p:txBody>
      </p:sp>
      <p:sp>
        <p:nvSpPr>
          <p:cNvPr id="87" name="CustomShape 2"/>
          <p:cNvSpPr/>
          <p:nvPr/>
        </p:nvSpPr>
        <p:spPr>
          <a:xfrm>
            <a:off x="504000" y="1385977"/>
            <a:ext cx="9070920" cy="3287520"/>
          </a:xfrm>
          <a:prstGeom prst="rect">
            <a:avLst/>
          </a:prstGeom>
          <a:noFill/>
          <a:ln>
            <a:noFill/>
          </a:ln>
        </p:spPr>
        <p:style>
          <a:lnRef idx="0">
            <a:scrgbClr r="0" g="0" b="0"/>
          </a:lnRef>
          <a:fillRef idx="0">
            <a:scrgbClr r="0" g="0" b="0"/>
          </a:fillRef>
          <a:effectRef idx="0">
            <a:scrgbClr r="0" g="0" b="0"/>
          </a:effectRef>
          <a:fontRef idx="minor"/>
        </p:style>
      </p:sp>
      <p:sp>
        <p:nvSpPr>
          <p:cNvPr id="4" name="Rectangle 3">
            <a:extLst>
              <a:ext uri="{FF2B5EF4-FFF2-40B4-BE49-F238E27FC236}">
                <a16:creationId xmlns:a16="http://schemas.microsoft.com/office/drawing/2014/main" id="{BBFE9B0C-358D-4B3C-B4CE-C5F6D3CE053E}"/>
              </a:ext>
            </a:extLst>
          </p:cNvPr>
          <p:cNvSpPr/>
          <p:nvPr/>
        </p:nvSpPr>
        <p:spPr>
          <a:xfrm>
            <a:off x="449953" y="1093799"/>
            <a:ext cx="9129095" cy="77304"/>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extBox 1">
            <a:extLst>
              <a:ext uri="{FF2B5EF4-FFF2-40B4-BE49-F238E27FC236}">
                <a16:creationId xmlns:a16="http://schemas.microsoft.com/office/drawing/2014/main" id="{A89426B4-BD72-9442-BC35-90AA93EEC0E7}"/>
              </a:ext>
            </a:extLst>
          </p:cNvPr>
          <p:cNvSpPr txBox="1"/>
          <p:nvPr/>
        </p:nvSpPr>
        <p:spPr>
          <a:xfrm>
            <a:off x="504000" y="1385281"/>
            <a:ext cx="9070920" cy="1754326"/>
          </a:xfrm>
          <a:prstGeom prst="rect">
            <a:avLst/>
          </a:prstGeom>
          <a:noFill/>
        </p:spPr>
        <p:txBody>
          <a:bodyPr wrap="square" lIns="91440" tIns="45720" rIns="91440" bIns="45720" rtlCol="0" anchor="t">
            <a:spAutoFit/>
          </a:bodyPr>
          <a:lstStyle/>
          <a:p>
            <a:r>
              <a:rPr lang="en-US" dirty="0"/>
              <a:t>The initiation of </a:t>
            </a:r>
            <a:r>
              <a:rPr lang="en-US" dirty="0" err="1"/>
              <a:t>LaCEM</a:t>
            </a:r>
            <a:r>
              <a:rPr lang="en-US" dirty="0"/>
              <a:t> happened when the human resources available agreed to commit a certain amount of time each week to the project. </a:t>
            </a:r>
          </a:p>
          <a:p>
            <a:r>
              <a:rPr lang="en-US" dirty="0"/>
              <a:t>Considerations of the effort needed as well as feasibility were discussed during the initiation phase. The recognition that this project was needed, is spite of risk considerations, along with the enthusiasm of the participants made the initiation a success, which lead to other phases in the project and its eventual completion.</a:t>
            </a:r>
          </a:p>
        </p:txBody>
      </p:sp>
    </p:spTree>
    <p:extLst>
      <p:ext uri="{BB962C8B-B14F-4D97-AF65-F5344CB8AC3E}">
        <p14:creationId xmlns:p14="http://schemas.microsoft.com/office/powerpoint/2010/main" val="9020041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CustomShape 1"/>
          <p:cNvSpPr/>
          <p:nvPr/>
        </p:nvSpPr>
        <p:spPr>
          <a:xfrm>
            <a:off x="504000" y="226080"/>
            <a:ext cx="9070920" cy="94572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en-US" sz="4400" b="0" strike="noStrike" spc="-1" dirty="0">
                <a:solidFill>
                  <a:srgbClr val="000000"/>
                </a:solidFill>
                <a:latin typeface="Arial"/>
                <a:ea typeface="DejaVu Sans"/>
              </a:rPr>
              <a:t>References:</a:t>
            </a:r>
            <a:endParaRPr lang="en-US" sz="4400" b="0" strike="noStrike" spc="-1" dirty="0">
              <a:latin typeface="Arial"/>
            </a:endParaRPr>
          </a:p>
        </p:txBody>
      </p:sp>
      <p:sp>
        <p:nvSpPr>
          <p:cNvPr id="87" name="CustomShape 2"/>
          <p:cNvSpPr/>
          <p:nvPr/>
        </p:nvSpPr>
        <p:spPr>
          <a:xfrm>
            <a:off x="504000" y="1385977"/>
            <a:ext cx="9070920" cy="3287520"/>
          </a:xfrm>
          <a:prstGeom prst="rect">
            <a:avLst/>
          </a:prstGeom>
          <a:noFill/>
          <a:ln>
            <a:noFill/>
          </a:ln>
        </p:spPr>
        <p:style>
          <a:lnRef idx="0">
            <a:scrgbClr r="0" g="0" b="0"/>
          </a:lnRef>
          <a:fillRef idx="0">
            <a:scrgbClr r="0" g="0" b="0"/>
          </a:fillRef>
          <a:effectRef idx="0">
            <a:scrgbClr r="0" g="0" b="0"/>
          </a:effectRef>
          <a:fontRef idx="minor"/>
        </p:style>
      </p:sp>
      <p:sp>
        <p:nvSpPr>
          <p:cNvPr id="4" name="Rectangle 3">
            <a:extLst>
              <a:ext uri="{FF2B5EF4-FFF2-40B4-BE49-F238E27FC236}">
                <a16:creationId xmlns:a16="http://schemas.microsoft.com/office/drawing/2014/main" id="{BBFE9B0C-358D-4B3C-B4CE-C5F6D3CE053E}"/>
              </a:ext>
            </a:extLst>
          </p:cNvPr>
          <p:cNvSpPr/>
          <p:nvPr/>
        </p:nvSpPr>
        <p:spPr>
          <a:xfrm>
            <a:off x="449953" y="1093799"/>
            <a:ext cx="9129095" cy="77304"/>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extBox 1">
            <a:extLst>
              <a:ext uri="{FF2B5EF4-FFF2-40B4-BE49-F238E27FC236}">
                <a16:creationId xmlns:a16="http://schemas.microsoft.com/office/drawing/2014/main" id="{A89426B4-BD72-9442-BC35-90AA93EEC0E7}"/>
              </a:ext>
            </a:extLst>
          </p:cNvPr>
          <p:cNvSpPr txBox="1"/>
          <p:nvPr/>
        </p:nvSpPr>
        <p:spPr>
          <a:xfrm>
            <a:off x="504000" y="1385281"/>
            <a:ext cx="9070920" cy="369332"/>
          </a:xfrm>
          <a:prstGeom prst="rect">
            <a:avLst/>
          </a:prstGeom>
          <a:noFill/>
        </p:spPr>
        <p:txBody>
          <a:bodyPr wrap="square" rtlCol="0">
            <a:spAutoFit/>
          </a:bodyPr>
          <a:lstStyle/>
          <a:p>
            <a:r>
              <a:rPr lang="en-US" u="sng" dirty="0">
                <a:hlinkClick r:id="rId2"/>
              </a:rPr>
              <a:t>https://www.youtube.com/watch?v=4xri0pmLLos</a:t>
            </a:r>
            <a:endParaRPr lang="en-US" dirty="0"/>
          </a:p>
        </p:txBody>
      </p:sp>
    </p:spTree>
    <p:extLst>
      <p:ext uri="{BB962C8B-B14F-4D97-AF65-F5344CB8AC3E}">
        <p14:creationId xmlns:p14="http://schemas.microsoft.com/office/powerpoint/2010/main" val="34136919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EDE80-E625-4609-93BF-95C2242541C2}"/>
              </a:ext>
            </a:extLst>
          </p:cNvPr>
          <p:cNvSpPr>
            <a:spLocks noGrp="1"/>
          </p:cNvSpPr>
          <p:nvPr>
            <p:ph type="title"/>
          </p:nvPr>
        </p:nvSpPr>
        <p:spPr/>
        <p:txBody>
          <a:bodyPr/>
          <a:lstStyle/>
          <a:p>
            <a:pPr algn="ctr"/>
            <a:r>
              <a:rPr lang="en-US" dirty="0"/>
              <a:t>Managing a Project from A-Z</a:t>
            </a:r>
          </a:p>
        </p:txBody>
      </p:sp>
      <p:sp>
        <p:nvSpPr>
          <p:cNvPr id="3" name="Subtitle 2">
            <a:extLst>
              <a:ext uri="{FF2B5EF4-FFF2-40B4-BE49-F238E27FC236}">
                <a16:creationId xmlns:a16="http://schemas.microsoft.com/office/drawing/2014/main" id="{4B6253A9-3745-4284-9A42-0FC80DB14A1D}"/>
              </a:ext>
            </a:extLst>
          </p:cNvPr>
          <p:cNvSpPr>
            <a:spLocks noGrp="1"/>
          </p:cNvSpPr>
          <p:nvPr>
            <p:ph type="subTitle"/>
          </p:nvPr>
        </p:nvSpPr>
        <p:spPr>
          <a:xfrm>
            <a:off x="504000" y="1326600"/>
            <a:ext cx="4443956" cy="3288600"/>
          </a:xfrm>
        </p:spPr>
        <p:txBody>
          <a:bodyPr lIns="0" tIns="0" rIns="0" bIns="0" anchor="t">
            <a:noAutofit/>
          </a:bodyPr>
          <a:lstStyle/>
          <a:p>
            <a:pPr marL="285750" indent="-285750">
              <a:spcBef>
                <a:spcPts val="1000"/>
              </a:spcBef>
              <a:buFont typeface="Arial"/>
              <a:buChar char="•"/>
            </a:pPr>
            <a:r>
              <a:rPr lang="en-US" sz="2400" dirty="0">
                <a:ea typeface="+mj-lt"/>
                <a:cs typeface="+mj-lt"/>
              </a:rPr>
              <a:t>Feasibility Study</a:t>
            </a:r>
          </a:p>
          <a:p>
            <a:pPr marL="285750" indent="-285750">
              <a:spcBef>
                <a:spcPts val="1000"/>
              </a:spcBef>
              <a:buFont typeface="Arial"/>
              <a:buChar char="•"/>
            </a:pPr>
            <a:r>
              <a:rPr lang="en-US" sz="2400" dirty="0">
                <a:ea typeface="+mj-lt"/>
                <a:cs typeface="+mj-lt"/>
              </a:rPr>
              <a:t>Project Risk</a:t>
            </a:r>
          </a:p>
          <a:p>
            <a:pPr marL="285750" indent="-285750">
              <a:spcBef>
                <a:spcPts val="1000"/>
              </a:spcBef>
              <a:buFont typeface="Arial"/>
              <a:buChar char="•"/>
            </a:pPr>
            <a:r>
              <a:rPr lang="en-US" sz="2400" dirty="0">
                <a:ea typeface="+mj-lt"/>
                <a:cs typeface="+mj-lt"/>
              </a:rPr>
              <a:t>Project Constraints</a:t>
            </a:r>
          </a:p>
          <a:p>
            <a:pPr marL="285750" indent="-285750">
              <a:spcBef>
                <a:spcPts val="1000"/>
              </a:spcBef>
              <a:buFont typeface="Arial"/>
              <a:buChar char="•"/>
            </a:pPr>
            <a:r>
              <a:rPr lang="en-US" sz="2400" dirty="0">
                <a:ea typeface="+mj-lt"/>
                <a:cs typeface="+mj-lt"/>
              </a:rPr>
              <a:t>Business Case Document</a:t>
            </a:r>
          </a:p>
          <a:p>
            <a:pPr marL="285750" indent="-285750">
              <a:spcBef>
                <a:spcPts val="1000"/>
              </a:spcBef>
              <a:buFont typeface="Arial"/>
              <a:buChar char="•"/>
            </a:pPr>
            <a:r>
              <a:rPr lang="en-US" sz="2400" dirty="0">
                <a:ea typeface="+mj-lt"/>
                <a:cs typeface="+mj-lt"/>
              </a:rPr>
              <a:t>Project Initiation</a:t>
            </a:r>
          </a:p>
          <a:p>
            <a:pPr marL="285750" indent="-285750">
              <a:spcBef>
                <a:spcPts val="1000"/>
              </a:spcBef>
              <a:buFont typeface="Arial"/>
              <a:buChar char="•"/>
            </a:pPr>
            <a:r>
              <a:rPr lang="en-US" sz="2400" b="1" u="sng" dirty="0">
                <a:ea typeface="+mj-lt"/>
                <a:cs typeface="+mj-lt"/>
              </a:rPr>
              <a:t>Work Breakdown Structure (WBS)</a:t>
            </a:r>
          </a:p>
          <a:p>
            <a:pPr>
              <a:spcBef>
                <a:spcPts val="1000"/>
              </a:spcBef>
            </a:pPr>
            <a:endParaRPr lang="en-US" sz="2400" dirty="0">
              <a:ea typeface="+mj-lt"/>
              <a:cs typeface="+mj-lt"/>
            </a:endParaRPr>
          </a:p>
          <a:p>
            <a:pPr marL="285750" indent="-285750">
              <a:spcBef>
                <a:spcPts val="1000"/>
              </a:spcBef>
              <a:buFont typeface="Arial"/>
              <a:buChar char="•"/>
            </a:pPr>
            <a:endParaRPr lang="en-US" sz="2400" dirty="0">
              <a:ea typeface="+mj-lt"/>
              <a:cs typeface="+mj-lt"/>
            </a:endParaRPr>
          </a:p>
          <a:p>
            <a:pPr marL="285750" indent="-285750">
              <a:spcBef>
                <a:spcPts val="1000"/>
              </a:spcBef>
              <a:buFont typeface="Arial"/>
              <a:buChar char="•"/>
            </a:pPr>
            <a:endParaRPr lang="en-US" sz="2400" dirty="0">
              <a:ea typeface="+mj-lt"/>
              <a:cs typeface="+mj-lt"/>
            </a:endParaRPr>
          </a:p>
          <a:p>
            <a:pPr marL="285750" indent="-285750">
              <a:spcBef>
                <a:spcPts val="1000"/>
              </a:spcBef>
              <a:buFont typeface="Arial"/>
              <a:buChar char="•"/>
            </a:pPr>
            <a:endParaRPr lang="en-US" sz="2400" dirty="0">
              <a:ea typeface="+mj-lt"/>
              <a:cs typeface="+mj-lt"/>
            </a:endParaRPr>
          </a:p>
          <a:p>
            <a:pPr marL="285750" indent="-285750">
              <a:spcBef>
                <a:spcPts val="1000"/>
              </a:spcBef>
              <a:buFont typeface="Arial"/>
              <a:buChar char="•"/>
            </a:pPr>
            <a:endParaRPr lang="en-US" sz="2400" dirty="0">
              <a:ea typeface="+mj-lt"/>
              <a:cs typeface="+mj-lt"/>
            </a:endParaRPr>
          </a:p>
          <a:p>
            <a:pPr marL="285750" indent="-285750">
              <a:spcBef>
                <a:spcPts val="1000"/>
              </a:spcBef>
              <a:buFont typeface="Arial"/>
              <a:buChar char="•"/>
            </a:pPr>
            <a:endParaRPr lang="en-US" sz="2400" dirty="0">
              <a:ea typeface="+mj-lt"/>
              <a:cs typeface="+mj-lt"/>
            </a:endParaRPr>
          </a:p>
          <a:p>
            <a:pPr marL="285750" indent="-285750">
              <a:spcBef>
                <a:spcPts val="1000"/>
              </a:spcBef>
              <a:buFont typeface="Arial"/>
              <a:buChar char="•"/>
            </a:pPr>
            <a:endParaRPr lang="en-US" sz="2400" dirty="0">
              <a:ea typeface="+mj-lt"/>
              <a:cs typeface="+mj-lt"/>
            </a:endParaRPr>
          </a:p>
          <a:p>
            <a:pPr marL="285750" indent="-285750">
              <a:spcBef>
                <a:spcPts val="1000"/>
              </a:spcBef>
              <a:buFont typeface="Arial"/>
              <a:buChar char="•"/>
            </a:pPr>
            <a:endParaRPr lang="en-US" sz="2400" dirty="0">
              <a:ea typeface="+mj-lt"/>
              <a:cs typeface="+mj-lt"/>
            </a:endParaRPr>
          </a:p>
          <a:p>
            <a:pPr marL="342900" indent="-342900">
              <a:buFont typeface="Arial"/>
              <a:buChar char="•"/>
            </a:pPr>
            <a:endParaRPr lang="en-US" sz="2400" b="1" dirty="0"/>
          </a:p>
        </p:txBody>
      </p:sp>
      <p:sp>
        <p:nvSpPr>
          <p:cNvPr id="5" name="Rectangle 4">
            <a:extLst>
              <a:ext uri="{FF2B5EF4-FFF2-40B4-BE49-F238E27FC236}">
                <a16:creationId xmlns:a16="http://schemas.microsoft.com/office/drawing/2014/main" id="{F332DFFD-B52A-40CC-985B-6D911E77D615}"/>
              </a:ext>
            </a:extLst>
          </p:cNvPr>
          <p:cNvSpPr/>
          <p:nvPr/>
        </p:nvSpPr>
        <p:spPr>
          <a:xfrm>
            <a:off x="445825" y="1044370"/>
            <a:ext cx="9129095" cy="77304"/>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 name="TextBox 7">
            <a:extLst>
              <a:ext uri="{FF2B5EF4-FFF2-40B4-BE49-F238E27FC236}">
                <a16:creationId xmlns:a16="http://schemas.microsoft.com/office/drawing/2014/main" id="{D0B9A694-72A7-4DAC-9E44-C8D5FF4A01E8}"/>
              </a:ext>
            </a:extLst>
          </p:cNvPr>
          <p:cNvSpPr txBox="1"/>
          <p:nvPr/>
        </p:nvSpPr>
        <p:spPr>
          <a:xfrm>
            <a:off x="4932475" y="1313354"/>
            <a:ext cx="4743364" cy="293208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90000"/>
              </a:lnSpc>
              <a:spcBef>
                <a:spcPts val="1000"/>
              </a:spcBef>
              <a:buFont typeface="Arial"/>
              <a:buChar char="•"/>
            </a:pPr>
            <a:r>
              <a:rPr lang="en-US" sz="2400" dirty="0">
                <a:ea typeface="+mn-lt"/>
                <a:cs typeface="+mn-lt"/>
              </a:rPr>
              <a:t>Key Performance Indicators (KPIs) and Key Responsibility Areas (KRAs)</a:t>
            </a:r>
          </a:p>
          <a:p>
            <a:pPr marL="285750" indent="-285750">
              <a:lnSpc>
                <a:spcPct val="90000"/>
              </a:lnSpc>
              <a:spcBef>
                <a:spcPts val="1000"/>
              </a:spcBef>
              <a:buFont typeface="Arial"/>
              <a:buChar char="•"/>
            </a:pPr>
            <a:r>
              <a:rPr lang="en-US" sz="2400">
                <a:ea typeface="+mn-lt"/>
                <a:cs typeface="+mn-lt"/>
              </a:rPr>
              <a:t>Sprint Burndown Chart</a:t>
            </a:r>
            <a:endParaRPr lang="en-US"/>
          </a:p>
          <a:p>
            <a:pPr marL="285750" indent="-285750">
              <a:lnSpc>
                <a:spcPct val="90000"/>
              </a:lnSpc>
              <a:spcBef>
                <a:spcPts val="1000"/>
              </a:spcBef>
              <a:buFont typeface="Arial"/>
              <a:buChar char="•"/>
            </a:pPr>
            <a:r>
              <a:rPr lang="en-US" sz="2400" dirty="0">
                <a:ea typeface="+mn-lt"/>
                <a:cs typeface="+mn-lt"/>
              </a:rPr>
              <a:t>Project Charter</a:t>
            </a:r>
          </a:p>
          <a:p>
            <a:pPr marL="285750" indent="-285750">
              <a:lnSpc>
                <a:spcPct val="90000"/>
              </a:lnSpc>
              <a:spcBef>
                <a:spcPts val="1000"/>
              </a:spcBef>
              <a:buFont typeface="Arial"/>
              <a:buChar char="•"/>
            </a:pPr>
            <a:r>
              <a:rPr lang="en-US" sz="2400" dirty="0">
                <a:cs typeface="Arial"/>
              </a:rPr>
              <a:t>Sprint Burndown Chart</a:t>
            </a:r>
            <a:endParaRPr lang="en-US" sz="2400" dirty="0">
              <a:ea typeface="+mn-lt"/>
              <a:cs typeface="+mn-lt"/>
            </a:endParaRPr>
          </a:p>
          <a:p>
            <a:pPr marL="285750" indent="-285750">
              <a:lnSpc>
                <a:spcPct val="90000"/>
              </a:lnSpc>
              <a:spcBef>
                <a:spcPts val="1000"/>
              </a:spcBef>
              <a:buFont typeface="Arial"/>
              <a:buChar char="•"/>
            </a:pPr>
            <a:r>
              <a:rPr lang="en-US" sz="2400" dirty="0">
                <a:ea typeface="+mn-lt"/>
                <a:cs typeface="+mn-lt"/>
              </a:rPr>
              <a:t>RACI Matrix</a:t>
            </a:r>
            <a:endParaRPr lang="en-US" sz="2400"/>
          </a:p>
        </p:txBody>
      </p:sp>
    </p:spTree>
    <p:extLst>
      <p:ext uri="{BB962C8B-B14F-4D97-AF65-F5344CB8AC3E}">
        <p14:creationId xmlns:p14="http://schemas.microsoft.com/office/powerpoint/2010/main" val="3146407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CustomShape 1"/>
          <p:cNvSpPr/>
          <p:nvPr/>
        </p:nvSpPr>
        <p:spPr>
          <a:xfrm>
            <a:off x="504000" y="226080"/>
            <a:ext cx="9070920" cy="94572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en-US" sz="4000" b="0" strike="noStrike" spc="-1" dirty="0">
                <a:solidFill>
                  <a:srgbClr val="000000"/>
                </a:solidFill>
                <a:latin typeface="Arial"/>
                <a:ea typeface="DejaVu Sans"/>
              </a:rPr>
              <a:t>What is the Work Breakdown Structure?</a:t>
            </a:r>
            <a:endParaRPr lang="en-US" sz="4000" b="0" strike="noStrike" spc="-1" dirty="0">
              <a:latin typeface="Arial"/>
            </a:endParaRPr>
          </a:p>
        </p:txBody>
      </p:sp>
      <p:sp>
        <p:nvSpPr>
          <p:cNvPr id="79" name="CustomShape 2"/>
          <p:cNvSpPr/>
          <p:nvPr/>
        </p:nvSpPr>
        <p:spPr>
          <a:xfrm>
            <a:off x="504000" y="1326600"/>
            <a:ext cx="9070920" cy="3287520"/>
          </a:xfrm>
          <a:prstGeom prst="rect">
            <a:avLst/>
          </a:prstGeom>
          <a:noFill/>
          <a:ln>
            <a:noFill/>
          </a:ln>
        </p:spPr>
        <p:style>
          <a:lnRef idx="0">
            <a:scrgbClr r="0" g="0" b="0"/>
          </a:lnRef>
          <a:fillRef idx="0">
            <a:scrgbClr r="0" g="0" b="0"/>
          </a:fillRef>
          <a:effectRef idx="0">
            <a:scrgbClr r="0" g="0" b="0"/>
          </a:effectRef>
          <a:fontRef idx="minor"/>
        </p:style>
      </p:sp>
      <p:sp>
        <p:nvSpPr>
          <p:cNvPr id="4" name="Rectangle 3">
            <a:extLst>
              <a:ext uri="{FF2B5EF4-FFF2-40B4-BE49-F238E27FC236}">
                <a16:creationId xmlns:a16="http://schemas.microsoft.com/office/drawing/2014/main" id="{BBFE9B0C-358D-4B3C-B4CE-C5F6D3CE053E}"/>
              </a:ext>
            </a:extLst>
          </p:cNvPr>
          <p:cNvSpPr/>
          <p:nvPr/>
        </p:nvSpPr>
        <p:spPr>
          <a:xfrm>
            <a:off x="449953" y="1093799"/>
            <a:ext cx="9129095" cy="77304"/>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TextBox 2">
            <a:extLst>
              <a:ext uri="{FF2B5EF4-FFF2-40B4-BE49-F238E27FC236}">
                <a16:creationId xmlns:a16="http://schemas.microsoft.com/office/drawing/2014/main" id="{63975916-F862-E240-AB19-D0196B655C40}"/>
              </a:ext>
            </a:extLst>
          </p:cNvPr>
          <p:cNvSpPr txBox="1"/>
          <p:nvPr/>
        </p:nvSpPr>
        <p:spPr>
          <a:xfrm>
            <a:off x="700644" y="1543792"/>
            <a:ext cx="9070920" cy="1631216"/>
          </a:xfrm>
          <a:prstGeom prst="rect">
            <a:avLst/>
          </a:prstGeom>
          <a:noFill/>
        </p:spPr>
        <p:txBody>
          <a:bodyPr wrap="square" lIns="91440" tIns="45720" rIns="91440" bIns="45720" rtlCol="0" anchor="t">
            <a:spAutoFit/>
          </a:bodyPr>
          <a:lstStyle/>
          <a:p>
            <a:r>
              <a:rPr lang="en-US" sz="2000" dirty="0"/>
              <a:t>As it's name describes, the WBS breaks the work down into a structure,</a:t>
            </a:r>
          </a:p>
          <a:p>
            <a:r>
              <a:rPr lang="en-US" sz="2000" dirty="0"/>
              <a:t>by articulating its scope in a highly structured way.</a:t>
            </a:r>
          </a:p>
          <a:p>
            <a:r>
              <a:rPr lang="en-US" sz="2000" dirty="0"/>
              <a:t>It breaks the work into chunks, chunks into its principal components, and so </a:t>
            </a:r>
            <a:r>
              <a:rPr lang="en-US" sz="2000"/>
              <a:t>on, eventually listing individual activities or tasks fully understood by the </a:t>
            </a:r>
            <a:r>
              <a:rPr lang="en-US" sz="2000" dirty="0"/>
              <a:t>implementer.</a:t>
            </a:r>
          </a:p>
        </p:txBody>
      </p:sp>
    </p:spTree>
    <p:extLst>
      <p:ext uri="{BB962C8B-B14F-4D97-AF65-F5344CB8AC3E}">
        <p14:creationId xmlns:p14="http://schemas.microsoft.com/office/powerpoint/2010/main" val="41328530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CustomShape 1"/>
          <p:cNvSpPr/>
          <p:nvPr/>
        </p:nvSpPr>
        <p:spPr>
          <a:xfrm>
            <a:off x="504000" y="226080"/>
            <a:ext cx="9070920" cy="94572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en-US" sz="4400" b="0" strike="noStrike" spc="-1" dirty="0">
                <a:solidFill>
                  <a:srgbClr val="000000"/>
                </a:solidFill>
                <a:latin typeface="Arial"/>
                <a:ea typeface="DejaVu Sans"/>
              </a:rPr>
              <a:t>Why is the WBS important?</a:t>
            </a:r>
            <a:endParaRPr lang="en-US" sz="4400" b="0" strike="noStrike" spc="-1" dirty="0">
              <a:latin typeface="Arial"/>
            </a:endParaRPr>
          </a:p>
        </p:txBody>
      </p:sp>
      <p:sp>
        <p:nvSpPr>
          <p:cNvPr id="81" name="CustomShape 2"/>
          <p:cNvSpPr/>
          <p:nvPr/>
        </p:nvSpPr>
        <p:spPr>
          <a:xfrm>
            <a:off x="504000" y="1326600"/>
            <a:ext cx="9070920" cy="3287520"/>
          </a:xfrm>
          <a:prstGeom prst="rect">
            <a:avLst/>
          </a:prstGeom>
          <a:noFill/>
          <a:ln>
            <a:noFill/>
          </a:ln>
        </p:spPr>
        <p:style>
          <a:lnRef idx="0">
            <a:scrgbClr r="0" g="0" b="0"/>
          </a:lnRef>
          <a:fillRef idx="0">
            <a:scrgbClr r="0" g="0" b="0"/>
          </a:fillRef>
          <a:effectRef idx="0">
            <a:scrgbClr r="0" g="0" b="0"/>
          </a:effectRef>
          <a:fontRef idx="minor"/>
        </p:style>
      </p:sp>
      <p:sp>
        <p:nvSpPr>
          <p:cNvPr id="4" name="Rectangle 3">
            <a:extLst>
              <a:ext uri="{FF2B5EF4-FFF2-40B4-BE49-F238E27FC236}">
                <a16:creationId xmlns:a16="http://schemas.microsoft.com/office/drawing/2014/main" id="{BBFE9B0C-358D-4B3C-B4CE-C5F6D3CE053E}"/>
              </a:ext>
            </a:extLst>
          </p:cNvPr>
          <p:cNvSpPr/>
          <p:nvPr/>
        </p:nvSpPr>
        <p:spPr>
          <a:xfrm>
            <a:off x="449953" y="1093799"/>
            <a:ext cx="9129095" cy="77304"/>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extBox 1">
            <a:extLst>
              <a:ext uri="{FF2B5EF4-FFF2-40B4-BE49-F238E27FC236}">
                <a16:creationId xmlns:a16="http://schemas.microsoft.com/office/drawing/2014/main" id="{9890CE70-9E10-AB4B-B25A-BA65CDC56612}"/>
              </a:ext>
            </a:extLst>
          </p:cNvPr>
          <p:cNvSpPr txBox="1"/>
          <p:nvPr/>
        </p:nvSpPr>
        <p:spPr>
          <a:xfrm>
            <a:off x="504001" y="1543792"/>
            <a:ext cx="9070920" cy="1015663"/>
          </a:xfrm>
          <a:prstGeom prst="rect">
            <a:avLst/>
          </a:prstGeom>
          <a:noFill/>
        </p:spPr>
        <p:txBody>
          <a:bodyPr wrap="square" lIns="91440" tIns="45720" rIns="91440" bIns="45720" rtlCol="0" anchor="t">
            <a:spAutoFit/>
          </a:bodyPr>
          <a:lstStyle/>
          <a:p>
            <a:r>
              <a:rPr lang="en-US" sz="2000" dirty="0"/>
              <a:t>The WBS fully articulate the activities, deliverables and outcomes of a project. Without it work would be going in many directions, and ultimately getting nowhere.</a:t>
            </a:r>
          </a:p>
        </p:txBody>
      </p:sp>
    </p:spTree>
    <p:extLst>
      <p:ext uri="{BB962C8B-B14F-4D97-AF65-F5344CB8AC3E}">
        <p14:creationId xmlns:p14="http://schemas.microsoft.com/office/powerpoint/2010/main" val="42213226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CustomShape 1"/>
          <p:cNvSpPr/>
          <p:nvPr/>
        </p:nvSpPr>
        <p:spPr>
          <a:xfrm>
            <a:off x="504000" y="74160"/>
            <a:ext cx="9070920" cy="124956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en-US" sz="4400" b="0" strike="noStrike" spc="-1">
                <a:solidFill>
                  <a:srgbClr val="000000"/>
                </a:solidFill>
                <a:latin typeface="Arial"/>
                <a:ea typeface="DejaVu Sans"/>
              </a:rPr>
              <a:t>Tips to </a:t>
            </a:r>
            <a:r>
              <a:rPr lang="en-US" sz="4400" spc="-1">
                <a:solidFill>
                  <a:srgbClr val="000000"/>
                </a:solidFill>
                <a:latin typeface="Arial"/>
                <a:ea typeface="DejaVu Sans"/>
              </a:rPr>
              <a:t>Create</a:t>
            </a:r>
            <a:r>
              <a:rPr lang="en-US" sz="4400" b="0" strike="noStrike" spc="-1">
                <a:solidFill>
                  <a:srgbClr val="000000"/>
                </a:solidFill>
                <a:latin typeface="Arial"/>
                <a:ea typeface="DejaVu Sans"/>
              </a:rPr>
              <a:t> the WBS</a:t>
            </a:r>
            <a:endParaRPr lang="en-US" sz="4400" b="0" strike="noStrike" spc="-1">
              <a:latin typeface="Arial"/>
            </a:endParaRPr>
          </a:p>
        </p:txBody>
      </p:sp>
      <p:sp>
        <p:nvSpPr>
          <p:cNvPr id="83" name="CustomShape 2"/>
          <p:cNvSpPr/>
          <p:nvPr/>
        </p:nvSpPr>
        <p:spPr>
          <a:xfrm>
            <a:off x="504000" y="1326600"/>
            <a:ext cx="9070920" cy="3287520"/>
          </a:xfrm>
          <a:prstGeom prst="rect">
            <a:avLst/>
          </a:prstGeom>
          <a:noFill/>
          <a:ln>
            <a:noFill/>
          </a:ln>
        </p:spPr>
        <p:style>
          <a:lnRef idx="0">
            <a:scrgbClr r="0" g="0" b="0"/>
          </a:lnRef>
          <a:fillRef idx="0">
            <a:scrgbClr r="0" g="0" b="0"/>
          </a:fillRef>
          <a:effectRef idx="0">
            <a:scrgbClr r="0" g="0" b="0"/>
          </a:effectRef>
          <a:fontRef idx="minor"/>
        </p:style>
      </p:sp>
      <p:sp>
        <p:nvSpPr>
          <p:cNvPr id="4" name="Rectangle 3">
            <a:extLst>
              <a:ext uri="{FF2B5EF4-FFF2-40B4-BE49-F238E27FC236}">
                <a16:creationId xmlns:a16="http://schemas.microsoft.com/office/drawing/2014/main" id="{BBFE9B0C-358D-4B3C-B4CE-C5F6D3CE053E}"/>
              </a:ext>
            </a:extLst>
          </p:cNvPr>
          <p:cNvSpPr/>
          <p:nvPr/>
        </p:nvSpPr>
        <p:spPr>
          <a:xfrm>
            <a:off x="449953" y="1093799"/>
            <a:ext cx="9129095" cy="77304"/>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extBox 1">
            <a:extLst>
              <a:ext uri="{FF2B5EF4-FFF2-40B4-BE49-F238E27FC236}">
                <a16:creationId xmlns:a16="http://schemas.microsoft.com/office/drawing/2014/main" id="{2079A3E9-C1AD-0548-A235-969BB4043422}"/>
              </a:ext>
            </a:extLst>
          </p:cNvPr>
          <p:cNvSpPr txBox="1"/>
          <p:nvPr/>
        </p:nvSpPr>
        <p:spPr>
          <a:xfrm>
            <a:off x="676894" y="1638794"/>
            <a:ext cx="8898026" cy="2862322"/>
          </a:xfrm>
          <a:prstGeom prst="rect">
            <a:avLst/>
          </a:prstGeom>
          <a:noFill/>
        </p:spPr>
        <p:txBody>
          <a:bodyPr wrap="square" lIns="91440" tIns="45720" rIns="91440" bIns="45720" rtlCol="0" anchor="t">
            <a:spAutoFit/>
          </a:bodyPr>
          <a:lstStyle/>
          <a:p>
            <a:pPr marL="285750" indent="-285750">
              <a:buFont typeface="Arial"/>
              <a:buChar char="•"/>
            </a:pPr>
            <a:r>
              <a:rPr lang="en-US" dirty="0"/>
              <a:t>Create a numbering system (e.g.1,2,..) with subsections (e.g. 1.1,1.2,…,2.1,2.2,…)  to visualize the tasks and subtasks. This could be on a table or graph.</a:t>
            </a:r>
          </a:p>
          <a:p>
            <a:pPr marL="285750" indent="-285750">
              <a:buFont typeface="Arial"/>
              <a:buChar char="•"/>
            </a:pPr>
            <a:endParaRPr lang="en-US" dirty="0"/>
          </a:p>
          <a:p>
            <a:pPr marL="285750" indent="-285750">
              <a:buFont typeface="Arial"/>
              <a:buChar char="•"/>
            </a:pPr>
            <a:r>
              <a:rPr lang="en-US" dirty="0"/>
              <a:t>Can be made with a word processor or a management software (which may include Gantt charts), depending on the size of the project.</a:t>
            </a:r>
          </a:p>
          <a:p>
            <a:endParaRPr lang="en-US" dirty="0"/>
          </a:p>
          <a:p>
            <a:pPr marL="285750" indent="-285750">
              <a:buFont typeface="Arial"/>
              <a:buChar char="•"/>
            </a:pPr>
            <a:r>
              <a:rPr lang="en-US" dirty="0"/>
              <a:t>WBS must have tasks that are </a:t>
            </a:r>
            <a:r>
              <a:rPr lang="en-US" i="1" dirty="0"/>
              <a:t>mutually exclusive and completely exhaustive</a:t>
            </a:r>
            <a:r>
              <a:rPr lang="en-US" dirty="0"/>
              <a:t>.</a:t>
            </a:r>
          </a:p>
          <a:p>
            <a:pPr marL="285750" indent="-285750">
              <a:buFont typeface="Arial"/>
              <a:buChar char="•"/>
            </a:pPr>
            <a:endParaRPr lang="en-US" dirty="0"/>
          </a:p>
          <a:p>
            <a:pPr marL="285750" indent="-285750">
              <a:buFont typeface="Arial"/>
              <a:buChar char="•"/>
            </a:pPr>
            <a:r>
              <a:rPr lang="en-US" dirty="0"/>
              <a:t>In a project, the WBS fully articulates the scope of the work. </a:t>
            </a:r>
          </a:p>
          <a:p>
            <a:endParaRPr lang="en-US" dirty="0"/>
          </a:p>
        </p:txBody>
      </p:sp>
    </p:spTree>
    <p:extLst>
      <p:ext uri="{BB962C8B-B14F-4D97-AF65-F5344CB8AC3E}">
        <p14:creationId xmlns:p14="http://schemas.microsoft.com/office/powerpoint/2010/main" val="96092947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CustomShape 1"/>
          <p:cNvSpPr/>
          <p:nvPr/>
        </p:nvSpPr>
        <p:spPr>
          <a:xfrm>
            <a:off x="501577" y="195050"/>
            <a:ext cx="9070920" cy="94572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gn="ctr"/>
            <a:r>
              <a:rPr lang="en-US" sz="4400" b="0" strike="noStrike" spc="-1">
                <a:solidFill>
                  <a:srgbClr val="000000"/>
                </a:solidFill>
                <a:latin typeface="Arial"/>
                <a:ea typeface="DejaVu Sans"/>
              </a:rPr>
              <a:t>An Example:</a:t>
            </a:r>
            <a:r>
              <a:rPr lang="en-US" sz="4400" spc="-1">
                <a:solidFill>
                  <a:srgbClr val="000000"/>
                </a:solidFill>
                <a:latin typeface="Arial"/>
                <a:ea typeface="DejaVu Sans"/>
              </a:rPr>
              <a:t> WBS</a:t>
            </a:r>
            <a:endParaRPr lang="en-US" sz="4400" b="0" strike="noStrike" spc="-1">
              <a:latin typeface="Arial"/>
            </a:endParaRPr>
          </a:p>
        </p:txBody>
      </p:sp>
      <p:sp>
        <p:nvSpPr>
          <p:cNvPr id="87" name="CustomShape 2"/>
          <p:cNvSpPr/>
          <p:nvPr/>
        </p:nvSpPr>
        <p:spPr>
          <a:xfrm>
            <a:off x="504000" y="1326600"/>
            <a:ext cx="9070920" cy="3287520"/>
          </a:xfrm>
          <a:prstGeom prst="rect">
            <a:avLst/>
          </a:prstGeom>
          <a:noFill/>
          <a:ln>
            <a:noFill/>
          </a:ln>
        </p:spPr>
        <p:style>
          <a:lnRef idx="0">
            <a:scrgbClr r="0" g="0" b="0"/>
          </a:lnRef>
          <a:fillRef idx="0">
            <a:scrgbClr r="0" g="0" b="0"/>
          </a:fillRef>
          <a:effectRef idx="0">
            <a:scrgbClr r="0" g="0" b="0"/>
          </a:effectRef>
          <a:fontRef idx="minor"/>
        </p:style>
        <p:txBody>
          <a:bodyPr lIns="91440" tIns="45720" rIns="91440" bIns="45720" anchor="t"/>
          <a:lstStyle/>
          <a:p>
            <a:r>
              <a:rPr lang="en-US" dirty="0"/>
              <a:t>A project could be to update or replace an existing mobile system at a company. The WBS will then break down the deliverables hierarchical from general to specific so that </a:t>
            </a:r>
            <a:r>
              <a:rPr lang="en-US"/>
              <a:t>a final list of actions, easily understood and feasible, are provided to the right people in </a:t>
            </a:r>
            <a:r>
              <a:rPr lang="en-US" dirty="0"/>
              <a:t>the team. Here is an example done with Microsoft Project:</a:t>
            </a:r>
          </a:p>
          <a:p>
            <a:endParaRPr lang="en-US" dirty="0"/>
          </a:p>
        </p:txBody>
      </p:sp>
      <p:sp>
        <p:nvSpPr>
          <p:cNvPr id="4" name="Rectangle 3">
            <a:extLst>
              <a:ext uri="{FF2B5EF4-FFF2-40B4-BE49-F238E27FC236}">
                <a16:creationId xmlns:a16="http://schemas.microsoft.com/office/drawing/2014/main" id="{BBFE9B0C-358D-4B3C-B4CE-C5F6D3CE053E}"/>
              </a:ext>
            </a:extLst>
          </p:cNvPr>
          <p:cNvSpPr/>
          <p:nvPr/>
        </p:nvSpPr>
        <p:spPr>
          <a:xfrm>
            <a:off x="449953" y="1093799"/>
            <a:ext cx="9129095" cy="77304"/>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B127F575-E2F5-A743-AFCB-7A35B4887E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5532" y="2639284"/>
            <a:ext cx="7657936" cy="3031266"/>
          </a:xfrm>
          <a:prstGeom prst="rect">
            <a:avLst/>
          </a:prstGeom>
        </p:spPr>
      </p:pic>
    </p:spTree>
    <p:extLst>
      <p:ext uri="{BB962C8B-B14F-4D97-AF65-F5344CB8AC3E}">
        <p14:creationId xmlns:p14="http://schemas.microsoft.com/office/powerpoint/2010/main" val="37768406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CustomShape 1"/>
          <p:cNvSpPr/>
          <p:nvPr/>
        </p:nvSpPr>
        <p:spPr>
          <a:xfrm>
            <a:off x="504000" y="226080"/>
            <a:ext cx="9070560" cy="94536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en-US" sz="4000" b="0" strike="noStrike" spc="-1">
                <a:solidFill>
                  <a:srgbClr val="000000"/>
                </a:solidFill>
                <a:latin typeface="Arial"/>
                <a:ea typeface="DejaVu Sans"/>
              </a:rPr>
              <a:t>Why are Feasibility Studies Important?</a:t>
            </a:r>
            <a:endParaRPr lang="en-US" sz="4000" b="0" strike="noStrike" spc="-1">
              <a:latin typeface="Arial"/>
            </a:endParaRPr>
          </a:p>
        </p:txBody>
      </p:sp>
      <p:sp>
        <p:nvSpPr>
          <p:cNvPr id="128" name="CustomShape 2"/>
          <p:cNvSpPr/>
          <p:nvPr/>
        </p:nvSpPr>
        <p:spPr>
          <a:xfrm>
            <a:off x="504000" y="1326600"/>
            <a:ext cx="9070560" cy="3287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marL="215900" indent="-215900">
              <a:buClr>
                <a:srgbClr val="000000"/>
              </a:buClr>
              <a:buSzPct val="45000"/>
              <a:buFont typeface="Wingdings" charset="2"/>
              <a:buChar char=""/>
            </a:pPr>
            <a:r>
              <a:rPr lang="en-US" sz="1800" b="0" strike="noStrike" spc="-1" dirty="0">
                <a:latin typeface="Arial"/>
              </a:rPr>
              <a:t>Central idea of all feasibility studies are to address a deep question “Is the a viable idea to proceed with?”</a:t>
            </a:r>
            <a:r>
              <a:rPr lang="en-US" spc="-1" dirty="0">
                <a:latin typeface="Arial"/>
              </a:rPr>
              <a:t> </a:t>
            </a:r>
            <a:endParaRPr lang="en-US"/>
          </a:p>
          <a:p>
            <a:pPr marL="215900" indent="-215900">
              <a:buClr>
                <a:srgbClr val="000000"/>
              </a:buClr>
              <a:buSzPct val="45000"/>
              <a:buFont typeface="Wingdings" charset="2"/>
              <a:buChar char=""/>
            </a:pPr>
            <a:endParaRPr lang="en-US" sz="1800" b="0" strike="noStrike" spc="-1">
              <a:latin typeface="Arial"/>
            </a:endParaRPr>
          </a:p>
          <a:p>
            <a:pPr marL="215900" indent="-215900">
              <a:buClr>
                <a:srgbClr val="000000"/>
              </a:buClr>
              <a:buSzPct val="45000"/>
              <a:buFont typeface="Wingdings" charset="2"/>
              <a:buChar char=""/>
            </a:pPr>
            <a:r>
              <a:rPr lang="en-US" sz="1800" b="0" strike="noStrike" spc="-1" dirty="0">
                <a:latin typeface="Arial"/>
              </a:rPr>
              <a:t>This study determines the factors that will make the business opportunity or project a success</a:t>
            </a:r>
          </a:p>
          <a:p>
            <a:pPr marL="215900" indent="-215900">
              <a:buClr>
                <a:srgbClr val="000000"/>
              </a:buClr>
              <a:buSzPct val="45000"/>
              <a:buFont typeface="Wingdings" charset="2"/>
              <a:buChar char=""/>
            </a:pPr>
            <a:endParaRPr lang="en-US" sz="1800" b="0" strike="noStrike" spc="-1">
              <a:latin typeface="Arial"/>
            </a:endParaRPr>
          </a:p>
          <a:p>
            <a:pPr marL="215900" indent="-215900">
              <a:buClr>
                <a:srgbClr val="000000"/>
              </a:buClr>
              <a:buSzPct val="45000"/>
              <a:buFont typeface="Wingdings" charset="2"/>
              <a:buChar char=""/>
            </a:pPr>
            <a:r>
              <a:rPr lang="en-US" sz="1800" b="0" strike="noStrike" spc="-1" dirty="0">
                <a:latin typeface="Arial"/>
              </a:rPr>
              <a:t>It is an objective analysis</a:t>
            </a:r>
            <a:r>
              <a:rPr lang="en-US" spc="-1" dirty="0">
                <a:latin typeface="Arial"/>
              </a:rPr>
              <a:t> </a:t>
            </a:r>
            <a:endParaRPr lang="en-US" sz="1800" b="0" strike="noStrike" spc="-1" dirty="0">
              <a:latin typeface="Arial"/>
            </a:endParaRPr>
          </a:p>
          <a:p>
            <a:pPr marL="215900" indent="-215900">
              <a:buClr>
                <a:srgbClr val="000000"/>
              </a:buClr>
              <a:buSzPct val="45000"/>
              <a:buFont typeface="Wingdings" charset="2"/>
              <a:buChar char=""/>
            </a:pPr>
            <a:endParaRPr lang="en-US" sz="1800" b="0" strike="noStrike" spc="-1">
              <a:latin typeface="Arial"/>
            </a:endParaRPr>
          </a:p>
          <a:p>
            <a:pPr marL="215900" indent="-215900">
              <a:buClr>
                <a:srgbClr val="000000"/>
              </a:buClr>
              <a:buSzPct val="45000"/>
              <a:buFont typeface="Wingdings" charset="2"/>
              <a:buChar char=""/>
            </a:pPr>
            <a:r>
              <a:rPr lang="en-US" sz="1800" b="0" strike="noStrike" spc="-1" dirty="0">
                <a:latin typeface="Arial"/>
              </a:rPr>
              <a:t>A feasibility report is produced at the end of the study that presents the findings and recommendations</a:t>
            </a:r>
            <a:r>
              <a:rPr lang="en-US" spc="-1" dirty="0">
                <a:latin typeface="Arial"/>
              </a:rPr>
              <a:t> </a:t>
            </a:r>
            <a:endParaRPr lang="en-US" sz="1800" b="0" strike="noStrike" spc="-1" dirty="0">
              <a:latin typeface="Arial"/>
            </a:endParaRPr>
          </a:p>
          <a:p>
            <a:pPr marL="215900" indent="-215900">
              <a:buClr>
                <a:srgbClr val="000000"/>
              </a:buClr>
              <a:buSzPct val="45000"/>
              <a:buFont typeface="Wingdings" charset="2"/>
              <a:buChar char=""/>
            </a:pPr>
            <a:endParaRPr lang="en-US" sz="1800" b="0" strike="noStrike" spc="-1">
              <a:latin typeface="Arial"/>
            </a:endParaRPr>
          </a:p>
          <a:p>
            <a:pPr marL="215900" indent="-215900">
              <a:lnSpc>
                <a:spcPct val="100000"/>
              </a:lnSpc>
              <a:buClr>
                <a:srgbClr val="000000"/>
              </a:buClr>
              <a:buSzPct val="45000"/>
              <a:buFont typeface="Wingdings" charset="2"/>
              <a:buChar char=""/>
            </a:pPr>
            <a:r>
              <a:rPr lang="en-US" sz="1800" b="0" strike="noStrike" spc="-1" dirty="0">
                <a:latin typeface="Arial"/>
                <a:ea typeface="Microsoft YaHei"/>
              </a:rPr>
              <a:t>The feasibility study can tell you how to strategically improve a product or service </a:t>
            </a:r>
            <a:r>
              <a:rPr lang="en-US" sz="1800" b="0" strike="noStrike" spc="-1" dirty="0">
                <a:latin typeface="Arial"/>
              </a:rPr>
              <a:t>On-Scope, On-Budget, and On-Time</a:t>
            </a:r>
          </a:p>
        </p:txBody>
      </p:sp>
      <p:sp>
        <p:nvSpPr>
          <p:cNvPr id="129" name="CustomShape 3"/>
          <p:cNvSpPr/>
          <p:nvPr/>
        </p:nvSpPr>
        <p:spPr>
          <a:xfrm>
            <a:off x="450000" y="1093680"/>
            <a:ext cx="9128880" cy="7704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p:style>
      </p:sp>
      <p:sp>
        <p:nvSpPr>
          <p:cNvPr id="130" name="CustomShape 4"/>
          <p:cNvSpPr/>
          <p:nvPr/>
        </p:nvSpPr>
        <p:spPr>
          <a:xfrm>
            <a:off x="460080" y="1318320"/>
            <a:ext cx="5951520" cy="369000"/>
          </a:xfrm>
          <a:prstGeom prst="rect">
            <a:avLst/>
          </a:prstGeom>
          <a:noFill/>
          <a:ln w="0">
            <a:noFill/>
          </a:ln>
        </p:spPr>
        <p:style>
          <a:lnRef idx="0">
            <a:scrgbClr r="0" g="0" b="0"/>
          </a:lnRef>
          <a:fillRef idx="0">
            <a:scrgbClr r="0" g="0" b="0"/>
          </a:fillRef>
          <a:effectRef idx="0">
            <a:scrgbClr r="0" g="0" b="0"/>
          </a:effectRef>
          <a:fontRef idx="minor"/>
        </p:style>
      </p:sp>
    </p:spTree>
    <p:extLst>
      <p:ext uri="{BB962C8B-B14F-4D97-AF65-F5344CB8AC3E}">
        <p14:creationId xmlns:p14="http://schemas.microsoft.com/office/powerpoint/2010/main" val="238002768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CustomShape 1"/>
          <p:cNvSpPr/>
          <p:nvPr/>
        </p:nvSpPr>
        <p:spPr>
          <a:xfrm>
            <a:off x="501577" y="195050"/>
            <a:ext cx="9070920" cy="94572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gn="ctr"/>
            <a:r>
              <a:rPr lang="en-US" sz="4400" b="0" strike="noStrike" spc="-1">
                <a:solidFill>
                  <a:srgbClr val="000000"/>
                </a:solidFill>
                <a:latin typeface="Arial"/>
                <a:ea typeface="DejaVu Sans"/>
              </a:rPr>
              <a:t>An Example</a:t>
            </a:r>
            <a:r>
              <a:rPr lang="en-US" sz="4400" spc="-1">
                <a:solidFill>
                  <a:srgbClr val="000000"/>
                </a:solidFill>
                <a:latin typeface="Arial"/>
                <a:ea typeface="DejaVu Sans"/>
              </a:rPr>
              <a:t> WBS</a:t>
            </a:r>
            <a:endParaRPr lang="en-US" sz="4400" b="0" strike="noStrike" spc="-1">
              <a:latin typeface="Arial"/>
            </a:endParaRPr>
          </a:p>
        </p:txBody>
      </p:sp>
      <p:sp>
        <p:nvSpPr>
          <p:cNvPr id="4" name="Rectangle 3">
            <a:extLst>
              <a:ext uri="{FF2B5EF4-FFF2-40B4-BE49-F238E27FC236}">
                <a16:creationId xmlns:a16="http://schemas.microsoft.com/office/drawing/2014/main" id="{BBFE9B0C-358D-4B3C-B4CE-C5F6D3CE053E}"/>
              </a:ext>
            </a:extLst>
          </p:cNvPr>
          <p:cNvSpPr/>
          <p:nvPr/>
        </p:nvSpPr>
        <p:spPr>
          <a:xfrm>
            <a:off x="449953" y="1093799"/>
            <a:ext cx="9129095" cy="77304"/>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extBox 1">
            <a:extLst>
              <a:ext uri="{FF2B5EF4-FFF2-40B4-BE49-F238E27FC236}">
                <a16:creationId xmlns:a16="http://schemas.microsoft.com/office/drawing/2014/main" id="{592160E0-754A-854A-B538-91C7F6686578}"/>
              </a:ext>
            </a:extLst>
          </p:cNvPr>
          <p:cNvSpPr txBox="1"/>
          <p:nvPr/>
        </p:nvSpPr>
        <p:spPr>
          <a:xfrm>
            <a:off x="613458" y="1435261"/>
            <a:ext cx="5096267" cy="369332"/>
          </a:xfrm>
          <a:prstGeom prst="rect">
            <a:avLst/>
          </a:prstGeom>
          <a:noFill/>
        </p:spPr>
        <p:txBody>
          <a:bodyPr wrap="none" rtlCol="0">
            <a:spAutoFit/>
          </a:bodyPr>
          <a:lstStyle/>
          <a:p>
            <a:r>
              <a:rPr lang="en-US" dirty="0"/>
              <a:t>Project </a:t>
            </a:r>
            <a:r>
              <a:rPr lang="en-US" dirty="0" err="1"/>
              <a:t>LaCEM</a:t>
            </a:r>
            <a:r>
              <a:rPr lang="en-US" dirty="0"/>
              <a:t> used the following WBS section:</a:t>
            </a:r>
          </a:p>
        </p:txBody>
      </p:sp>
      <p:pic>
        <p:nvPicPr>
          <p:cNvPr id="5" name="Picture 4">
            <a:extLst>
              <a:ext uri="{FF2B5EF4-FFF2-40B4-BE49-F238E27FC236}">
                <a16:creationId xmlns:a16="http://schemas.microsoft.com/office/drawing/2014/main" id="{4EB4B15C-F065-2442-BC5B-9E6B129CBC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953" y="2039519"/>
            <a:ext cx="8369300" cy="3365500"/>
          </a:xfrm>
          <a:prstGeom prst="rect">
            <a:avLst/>
          </a:prstGeom>
        </p:spPr>
      </p:pic>
    </p:spTree>
    <p:extLst>
      <p:ext uri="{BB962C8B-B14F-4D97-AF65-F5344CB8AC3E}">
        <p14:creationId xmlns:p14="http://schemas.microsoft.com/office/powerpoint/2010/main" val="76850917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CustomShape 1"/>
          <p:cNvSpPr/>
          <p:nvPr/>
        </p:nvSpPr>
        <p:spPr>
          <a:xfrm>
            <a:off x="501577" y="195050"/>
            <a:ext cx="9070920" cy="94572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en-US" sz="4400" b="0" strike="noStrike" spc="-1" dirty="0">
                <a:solidFill>
                  <a:srgbClr val="000000"/>
                </a:solidFill>
                <a:latin typeface="Arial"/>
                <a:ea typeface="DejaVu Sans"/>
              </a:rPr>
              <a:t>References:</a:t>
            </a:r>
            <a:endParaRPr lang="en-US" sz="4400" b="0" strike="noStrike" spc="-1" dirty="0">
              <a:latin typeface="Arial"/>
            </a:endParaRPr>
          </a:p>
        </p:txBody>
      </p:sp>
      <p:sp>
        <p:nvSpPr>
          <p:cNvPr id="87" name="CustomShape 2"/>
          <p:cNvSpPr/>
          <p:nvPr/>
        </p:nvSpPr>
        <p:spPr>
          <a:xfrm>
            <a:off x="504000" y="1326600"/>
            <a:ext cx="9070920" cy="3287520"/>
          </a:xfrm>
          <a:prstGeom prst="rect">
            <a:avLst/>
          </a:prstGeom>
          <a:noFill/>
          <a:ln>
            <a:noFill/>
          </a:ln>
        </p:spPr>
        <p:style>
          <a:lnRef idx="0">
            <a:scrgbClr r="0" g="0" b="0"/>
          </a:lnRef>
          <a:fillRef idx="0">
            <a:scrgbClr r="0" g="0" b="0"/>
          </a:fillRef>
          <a:effectRef idx="0">
            <a:scrgbClr r="0" g="0" b="0"/>
          </a:effectRef>
          <a:fontRef idx="minor"/>
        </p:style>
        <p:txBody>
          <a:bodyPr/>
          <a:lstStyle/>
          <a:p>
            <a:endParaRPr lang="en-US" dirty="0"/>
          </a:p>
        </p:txBody>
      </p:sp>
      <p:sp>
        <p:nvSpPr>
          <p:cNvPr id="4" name="Rectangle 3">
            <a:extLst>
              <a:ext uri="{FF2B5EF4-FFF2-40B4-BE49-F238E27FC236}">
                <a16:creationId xmlns:a16="http://schemas.microsoft.com/office/drawing/2014/main" id="{BBFE9B0C-358D-4B3C-B4CE-C5F6D3CE053E}"/>
              </a:ext>
            </a:extLst>
          </p:cNvPr>
          <p:cNvSpPr/>
          <p:nvPr/>
        </p:nvSpPr>
        <p:spPr>
          <a:xfrm>
            <a:off x="449953" y="1093799"/>
            <a:ext cx="9129095" cy="77304"/>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TextBox 4">
            <a:extLst>
              <a:ext uri="{FF2B5EF4-FFF2-40B4-BE49-F238E27FC236}">
                <a16:creationId xmlns:a16="http://schemas.microsoft.com/office/drawing/2014/main" id="{BD3131B7-BE60-A040-BB46-AD64AA5CA3D4}"/>
              </a:ext>
            </a:extLst>
          </p:cNvPr>
          <p:cNvSpPr txBox="1"/>
          <p:nvPr/>
        </p:nvSpPr>
        <p:spPr>
          <a:xfrm>
            <a:off x="575733" y="1473200"/>
            <a:ext cx="5570820" cy="1477328"/>
          </a:xfrm>
          <a:prstGeom prst="rect">
            <a:avLst/>
          </a:prstGeom>
          <a:noFill/>
        </p:spPr>
        <p:txBody>
          <a:bodyPr wrap="none" lIns="91440" tIns="45720" rIns="91440" bIns="45720" rtlCol="0" anchor="t">
            <a:spAutoFit/>
          </a:bodyPr>
          <a:lstStyle/>
          <a:p>
            <a:endParaRPr lang="en-US" dirty="0"/>
          </a:p>
          <a:p>
            <a:pPr marL="285750" indent="-285750">
              <a:buFont typeface="Arial" panose="020B0604020202020204" pitchFamily="34" charset="0"/>
              <a:buChar char="•"/>
            </a:pPr>
            <a:r>
              <a:rPr lang="en-US" dirty="0">
                <a:hlinkClick r:id="rId2"/>
              </a:rPr>
              <a:t>https://www.youtube.com/watch?v=akO2Lf1fHmM</a:t>
            </a:r>
            <a:endParaRPr lang="en-US" dirty="0"/>
          </a:p>
          <a:p>
            <a:pPr marL="285750" indent="-285750">
              <a:buFont typeface="Arial" panose="020B0604020202020204" pitchFamily="34" charset="0"/>
              <a:buChar char="•"/>
            </a:pPr>
            <a:r>
              <a:rPr lang="en-US" dirty="0">
                <a:hlinkClick r:id="rId3"/>
              </a:rPr>
              <a:t>https://www.youtube.com/watch?v=4SYXJpbvPfs</a:t>
            </a:r>
          </a:p>
          <a:p>
            <a:pPr marL="285750" indent="-28575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133310756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EDE80-E625-4609-93BF-95C2242541C2}"/>
              </a:ext>
            </a:extLst>
          </p:cNvPr>
          <p:cNvSpPr>
            <a:spLocks noGrp="1"/>
          </p:cNvSpPr>
          <p:nvPr>
            <p:ph type="title"/>
          </p:nvPr>
        </p:nvSpPr>
        <p:spPr/>
        <p:txBody>
          <a:bodyPr/>
          <a:lstStyle/>
          <a:p>
            <a:pPr algn="ctr"/>
            <a:r>
              <a:rPr lang="en-US" dirty="0"/>
              <a:t>Managing a Project from A-Z</a:t>
            </a:r>
          </a:p>
        </p:txBody>
      </p:sp>
      <p:sp>
        <p:nvSpPr>
          <p:cNvPr id="3" name="Subtitle 2">
            <a:extLst>
              <a:ext uri="{FF2B5EF4-FFF2-40B4-BE49-F238E27FC236}">
                <a16:creationId xmlns:a16="http://schemas.microsoft.com/office/drawing/2014/main" id="{4B6253A9-3745-4284-9A42-0FC80DB14A1D}"/>
              </a:ext>
            </a:extLst>
          </p:cNvPr>
          <p:cNvSpPr>
            <a:spLocks noGrp="1"/>
          </p:cNvSpPr>
          <p:nvPr>
            <p:ph type="subTitle"/>
          </p:nvPr>
        </p:nvSpPr>
        <p:spPr>
          <a:xfrm>
            <a:off x="504000" y="1326600"/>
            <a:ext cx="4443956" cy="3288600"/>
          </a:xfrm>
        </p:spPr>
        <p:txBody>
          <a:bodyPr lIns="0" tIns="0" rIns="0" bIns="0" anchor="t">
            <a:noAutofit/>
          </a:bodyPr>
          <a:lstStyle/>
          <a:p>
            <a:pPr marL="285750" indent="-285750">
              <a:spcBef>
                <a:spcPts val="1000"/>
              </a:spcBef>
              <a:buFont typeface="Arial"/>
              <a:buChar char="•"/>
            </a:pPr>
            <a:r>
              <a:rPr lang="en-US" sz="2400" dirty="0">
                <a:ea typeface="+mj-lt"/>
                <a:cs typeface="+mj-lt"/>
              </a:rPr>
              <a:t>Feasibility Study</a:t>
            </a:r>
          </a:p>
          <a:p>
            <a:pPr marL="285750" indent="-285750">
              <a:spcBef>
                <a:spcPts val="1000"/>
              </a:spcBef>
              <a:buFont typeface="Arial"/>
              <a:buChar char="•"/>
            </a:pPr>
            <a:r>
              <a:rPr lang="en-US" sz="2400" dirty="0">
                <a:ea typeface="+mj-lt"/>
                <a:cs typeface="+mj-lt"/>
              </a:rPr>
              <a:t>Project Risk</a:t>
            </a:r>
          </a:p>
          <a:p>
            <a:pPr marL="285750" indent="-285750">
              <a:spcBef>
                <a:spcPts val="1000"/>
              </a:spcBef>
              <a:buFont typeface="Arial"/>
              <a:buChar char="•"/>
            </a:pPr>
            <a:r>
              <a:rPr lang="en-US" sz="2400" dirty="0">
                <a:ea typeface="+mj-lt"/>
                <a:cs typeface="+mj-lt"/>
              </a:rPr>
              <a:t>Project Constraints</a:t>
            </a:r>
          </a:p>
          <a:p>
            <a:pPr marL="285750" indent="-285750">
              <a:spcBef>
                <a:spcPts val="1000"/>
              </a:spcBef>
              <a:buFont typeface="Arial"/>
              <a:buChar char="•"/>
            </a:pPr>
            <a:r>
              <a:rPr lang="en-US" sz="2400" dirty="0">
                <a:ea typeface="+mj-lt"/>
                <a:cs typeface="+mj-lt"/>
              </a:rPr>
              <a:t>Business Case Document</a:t>
            </a:r>
          </a:p>
          <a:p>
            <a:pPr marL="285750" indent="-285750">
              <a:spcBef>
                <a:spcPts val="1000"/>
              </a:spcBef>
              <a:buFont typeface="Arial"/>
              <a:buChar char="•"/>
            </a:pPr>
            <a:r>
              <a:rPr lang="en-US" sz="2400" dirty="0">
                <a:ea typeface="+mj-lt"/>
                <a:cs typeface="+mj-lt"/>
              </a:rPr>
              <a:t>Project Initiation</a:t>
            </a:r>
          </a:p>
          <a:p>
            <a:pPr marL="285750" indent="-285750">
              <a:spcBef>
                <a:spcPts val="1000"/>
              </a:spcBef>
              <a:buFont typeface="Arial"/>
              <a:buChar char="•"/>
            </a:pPr>
            <a:r>
              <a:rPr lang="en-US" sz="2400" dirty="0">
                <a:ea typeface="+mj-lt"/>
                <a:cs typeface="+mj-lt"/>
              </a:rPr>
              <a:t>Work Breakdown Structure (WBS)</a:t>
            </a:r>
          </a:p>
          <a:p>
            <a:pPr>
              <a:spcBef>
                <a:spcPts val="1000"/>
              </a:spcBef>
            </a:pPr>
            <a:endParaRPr lang="en-US" sz="2400" dirty="0">
              <a:ea typeface="+mj-lt"/>
              <a:cs typeface="+mj-lt"/>
            </a:endParaRPr>
          </a:p>
          <a:p>
            <a:pPr marL="285750" indent="-285750">
              <a:spcBef>
                <a:spcPts val="1000"/>
              </a:spcBef>
              <a:buFont typeface="Arial"/>
              <a:buChar char="•"/>
            </a:pPr>
            <a:endParaRPr lang="en-US" sz="2400" dirty="0">
              <a:ea typeface="+mj-lt"/>
              <a:cs typeface="+mj-lt"/>
            </a:endParaRPr>
          </a:p>
          <a:p>
            <a:pPr marL="285750" indent="-285750">
              <a:spcBef>
                <a:spcPts val="1000"/>
              </a:spcBef>
              <a:buFont typeface="Arial"/>
              <a:buChar char="•"/>
            </a:pPr>
            <a:endParaRPr lang="en-US" sz="2400" dirty="0">
              <a:ea typeface="+mj-lt"/>
              <a:cs typeface="+mj-lt"/>
            </a:endParaRPr>
          </a:p>
          <a:p>
            <a:pPr marL="285750" indent="-285750">
              <a:spcBef>
                <a:spcPts val="1000"/>
              </a:spcBef>
              <a:buFont typeface="Arial"/>
              <a:buChar char="•"/>
            </a:pPr>
            <a:endParaRPr lang="en-US" sz="2400" dirty="0">
              <a:ea typeface="+mj-lt"/>
              <a:cs typeface="+mj-lt"/>
            </a:endParaRPr>
          </a:p>
          <a:p>
            <a:pPr marL="285750" indent="-285750">
              <a:spcBef>
                <a:spcPts val="1000"/>
              </a:spcBef>
              <a:buFont typeface="Arial"/>
              <a:buChar char="•"/>
            </a:pPr>
            <a:endParaRPr lang="en-US" sz="2400" dirty="0">
              <a:ea typeface="+mj-lt"/>
              <a:cs typeface="+mj-lt"/>
            </a:endParaRPr>
          </a:p>
          <a:p>
            <a:pPr marL="285750" indent="-285750">
              <a:spcBef>
                <a:spcPts val="1000"/>
              </a:spcBef>
              <a:buFont typeface="Arial"/>
              <a:buChar char="•"/>
            </a:pPr>
            <a:endParaRPr lang="en-US" sz="2400" dirty="0">
              <a:ea typeface="+mj-lt"/>
              <a:cs typeface="+mj-lt"/>
            </a:endParaRPr>
          </a:p>
          <a:p>
            <a:pPr marL="285750" indent="-285750">
              <a:spcBef>
                <a:spcPts val="1000"/>
              </a:spcBef>
              <a:buFont typeface="Arial"/>
              <a:buChar char="•"/>
            </a:pPr>
            <a:endParaRPr lang="en-US" sz="2400" dirty="0">
              <a:ea typeface="+mj-lt"/>
              <a:cs typeface="+mj-lt"/>
            </a:endParaRPr>
          </a:p>
          <a:p>
            <a:pPr marL="285750" indent="-285750">
              <a:spcBef>
                <a:spcPts val="1000"/>
              </a:spcBef>
              <a:buFont typeface="Arial"/>
              <a:buChar char="•"/>
            </a:pPr>
            <a:endParaRPr lang="en-US" sz="2400" dirty="0">
              <a:ea typeface="+mj-lt"/>
              <a:cs typeface="+mj-lt"/>
            </a:endParaRPr>
          </a:p>
          <a:p>
            <a:pPr marL="342900" indent="-342900">
              <a:buFont typeface="Arial"/>
              <a:buChar char="•"/>
            </a:pPr>
            <a:endParaRPr lang="en-US" sz="2400" b="1" dirty="0"/>
          </a:p>
        </p:txBody>
      </p:sp>
      <p:sp>
        <p:nvSpPr>
          <p:cNvPr id="5" name="Rectangle 4">
            <a:extLst>
              <a:ext uri="{FF2B5EF4-FFF2-40B4-BE49-F238E27FC236}">
                <a16:creationId xmlns:a16="http://schemas.microsoft.com/office/drawing/2014/main" id="{F332DFFD-B52A-40CC-985B-6D911E77D615}"/>
              </a:ext>
            </a:extLst>
          </p:cNvPr>
          <p:cNvSpPr/>
          <p:nvPr/>
        </p:nvSpPr>
        <p:spPr>
          <a:xfrm>
            <a:off x="445825" y="1044370"/>
            <a:ext cx="9129095" cy="77304"/>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 name="TextBox 7">
            <a:extLst>
              <a:ext uri="{FF2B5EF4-FFF2-40B4-BE49-F238E27FC236}">
                <a16:creationId xmlns:a16="http://schemas.microsoft.com/office/drawing/2014/main" id="{D0B9A694-72A7-4DAC-9E44-C8D5FF4A01E8}"/>
              </a:ext>
            </a:extLst>
          </p:cNvPr>
          <p:cNvSpPr txBox="1"/>
          <p:nvPr/>
        </p:nvSpPr>
        <p:spPr>
          <a:xfrm>
            <a:off x="4932475" y="1313354"/>
            <a:ext cx="4743364" cy="293208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90000"/>
              </a:lnSpc>
              <a:spcBef>
                <a:spcPts val="1000"/>
              </a:spcBef>
              <a:buFont typeface="Arial"/>
              <a:buChar char="•"/>
            </a:pPr>
            <a:r>
              <a:rPr lang="en-US" sz="2400" b="1" u="sng" dirty="0">
                <a:ea typeface="+mn-lt"/>
                <a:cs typeface="+mn-lt"/>
              </a:rPr>
              <a:t>Key Performance Indicators (KPIs) and Key Responsibility Areas (KRAs)</a:t>
            </a:r>
          </a:p>
          <a:p>
            <a:pPr marL="285750" indent="-285750">
              <a:lnSpc>
                <a:spcPct val="90000"/>
              </a:lnSpc>
              <a:spcBef>
                <a:spcPts val="1000"/>
              </a:spcBef>
              <a:buFont typeface="Arial"/>
              <a:buChar char="•"/>
            </a:pPr>
            <a:r>
              <a:rPr lang="en-US" sz="2400">
                <a:ea typeface="+mn-lt"/>
                <a:cs typeface="+mn-lt"/>
              </a:rPr>
              <a:t>Sprint Burndown Chart</a:t>
            </a:r>
            <a:endParaRPr lang="en-US"/>
          </a:p>
          <a:p>
            <a:pPr marL="285750" indent="-285750">
              <a:lnSpc>
                <a:spcPct val="90000"/>
              </a:lnSpc>
              <a:spcBef>
                <a:spcPts val="1000"/>
              </a:spcBef>
              <a:buFont typeface="Arial"/>
              <a:buChar char="•"/>
            </a:pPr>
            <a:r>
              <a:rPr lang="en-US" sz="2400" dirty="0">
                <a:ea typeface="+mn-lt"/>
                <a:cs typeface="+mn-lt"/>
              </a:rPr>
              <a:t>Project Charter</a:t>
            </a:r>
          </a:p>
          <a:p>
            <a:pPr marL="285750" indent="-285750">
              <a:lnSpc>
                <a:spcPct val="90000"/>
              </a:lnSpc>
              <a:spcBef>
                <a:spcPts val="1000"/>
              </a:spcBef>
              <a:buFont typeface="Arial"/>
              <a:buChar char="•"/>
            </a:pPr>
            <a:r>
              <a:rPr lang="en-US" sz="2400" dirty="0">
                <a:cs typeface="Arial"/>
              </a:rPr>
              <a:t>Sprint Burndown Chart</a:t>
            </a:r>
            <a:endParaRPr lang="en-US" sz="2400" dirty="0">
              <a:ea typeface="+mn-lt"/>
              <a:cs typeface="+mn-lt"/>
            </a:endParaRPr>
          </a:p>
          <a:p>
            <a:pPr marL="285750" indent="-285750">
              <a:lnSpc>
                <a:spcPct val="90000"/>
              </a:lnSpc>
              <a:spcBef>
                <a:spcPts val="1000"/>
              </a:spcBef>
              <a:buFont typeface="Arial"/>
              <a:buChar char="•"/>
            </a:pPr>
            <a:r>
              <a:rPr lang="en-US" sz="2400" dirty="0">
                <a:ea typeface="+mn-lt"/>
                <a:cs typeface="+mn-lt"/>
              </a:rPr>
              <a:t>RACI Matrix</a:t>
            </a:r>
            <a:endParaRPr lang="en-US" sz="2400"/>
          </a:p>
        </p:txBody>
      </p:sp>
    </p:spTree>
    <p:extLst>
      <p:ext uri="{BB962C8B-B14F-4D97-AF65-F5344CB8AC3E}">
        <p14:creationId xmlns:p14="http://schemas.microsoft.com/office/powerpoint/2010/main" val="365420854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CustomShape 1"/>
          <p:cNvSpPr/>
          <p:nvPr/>
        </p:nvSpPr>
        <p:spPr>
          <a:xfrm>
            <a:off x="504000" y="226080"/>
            <a:ext cx="9070920" cy="94572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en-US" sz="4400" b="0" strike="noStrike" spc="-1" dirty="0">
                <a:solidFill>
                  <a:srgbClr val="000000"/>
                </a:solidFill>
                <a:latin typeface="Arial"/>
                <a:ea typeface="DejaVu Sans"/>
              </a:rPr>
              <a:t>KPIs and KRAs</a:t>
            </a:r>
            <a:endParaRPr lang="en-US" sz="4400" b="0" strike="noStrike" spc="-1" dirty="0">
              <a:latin typeface="Arial"/>
            </a:endParaRPr>
          </a:p>
        </p:txBody>
      </p:sp>
      <p:sp>
        <p:nvSpPr>
          <p:cNvPr id="79" name="CustomShape 2"/>
          <p:cNvSpPr/>
          <p:nvPr/>
        </p:nvSpPr>
        <p:spPr>
          <a:xfrm>
            <a:off x="504000" y="1326600"/>
            <a:ext cx="9070920" cy="3287520"/>
          </a:xfrm>
          <a:prstGeom prst="rect">
            <a:avLst/>
          </a:prstGeom>
          <a:noFill/>
          <a:ln>
            <a:noFill/>
          </a:ln>
        </p:spPr>
        <p:style>
          <a:lnRef idx="0">
            <a:scrgbClr r="0" g="0" b="0"/>
          </a:lnRef>
          <a:fillRef idx="0">
            <a:scrgbClr r="0" g="0" b="0"/>
          </a:fillRef>
          <a:effectRef idx="0">
            <a:scrgbClr r="0" g="0" b="0"/>
          </a:effectRef>
          <a:fontRef idx="minor"/>
        </p:style>
      </p:sp>
      <p:sp>
        <p:nvSpPr>
          <p:cNvPr id="4" name="Rectangle 3">
            <a:extLst>
              <a:ext uri="{FF2B5EF4-FFF2-40B4-BE49-F238E27FC236}">
                <a16:creationId xmlns:a16="http://schemas.microsoft.com/office/drawing/2014/main" id="{BBFE9B0C-358D-4B3C-B4CE-C5F6D3CE053E}"/>
              </a:ext>
            </a:extLst>
          </p:cNvPr>
          <p:cNvSpPr/>
          <p:nvPr/>
        </p:nvSpPr>
        <p:spPr>
          <a:xfrm>
            <a:off x="449953" y="1093799"/>
            <a:ext cx="9129095" cy="77304"/>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Graphic 2" descr="Man with solid fill">
            <a:extLst>
              <a:ext uri="{FF2B5EF4-FFF2-40B4-BE49-F238E27FC236}">
                <a16:creationId xmlns:a16="http://schemas.microsoft.com/office/drawing/2014/main" id="{673AB94D-F0D7-4692-99EA-2F5499D63D3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811413" y="2372175"/>
            <a:ext cx="2895859" cy="2895859"/>
          </a:xfrm>
          <a:prstGeom prst="rect">
            <a:avLst/>
          </a:prstGeom>
        </p:spPr>
      </p:pic>
      <p:pic>
        <p:nvPicPr>
          <p:cNvPr id="6" name="Graphic 5" descr="List with solid fill">
            <a:extLst>
              <a:ext uri="{FF2B5EF4-FFF2-40B4-BE49-F238E27FC236}">
                <a16:creationId xmlns:a16="http://schemas.microsoft.com/office/drawing/2014/main" id="{5A6EEA0C-6D79-442B-BB25-679345D12B1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22302" y="2221125"/>
            <a:ext cx="3046910" cy="3046910"/>
          </a:xfrm>
          <a:prstGeom prst="rect">
            <a:avLst/>
          </a:prstGeom>
        </p:spPr>
      </p:pic>
      <p:sp>
        <p:nvSpPr>
          <p:cNvPr id="7" name="TextBox 6">
            <a:extLst>
              <a:ext uri="{FF2B5EF4-FFF2-40B4-BE49-F238E27FC236}">
                <a16:creationId xmlns:a16="http://schemas.microsoft.com/office/drawing/2014/main" id="{FEEEEFAC-121C-4243-83B5-D9251F9C8EFE}"/>
              </a:ext>
            </a:extLst>
          </p:cNvPr>
          <p:cNvSpPr txBox="1"/>
          <p:nvPr/>
        </p:nvSpPr>
        <p:spPr>
          <a:xfrm>
            <a:off x="1222302" y="1385681"/>
            <a:ext cx="3513471" cy="830997"/>
          </a:xfrm>
          <a:prstGeom prst="rect">
            <a:avLst/>
          </a:prstGeom>
          <a:noFill/>
        </p:spPr>
        <p:txBody>
          <a:bodyPr wrap="square" rtlCol="0">
            <a:spAutoFit/>
          </a:bodyPr>
          <a:lstStyle/>
          <a:p>
            <a:pPr algn="ctr"/>
            <a:r>
              <a:rPr lang="en-US" dirty="0"/>
              <a:t>Projects have KPIs</a:t>
            </a:r>
          </a:p>
          <a:p>
            <a:pPr algn="ctr"/>
            <a:r>
              <a:rPr lang="en-US" dirty="0"/>
              <a:t>Key Performance Indicators</a:t>
            </a:r>
          </a:p>
          <a:p>
            <a:pPr algn="ctr"/>
            <a:r>
              <a:rPr lang="en-US" sz="1200" dirty="0"/>
              <a:t>They help to evaluate progress of the project.</a:t>
            </a:r>
          </a:p>
        </p:txBody>
      </p:sp>
      <p:sp>
        <p:nvSpPr>
          <p:cNvPr id="10" name="TextBox 9">
            <a:extLst>
              <a:ext uri="{FF2B5EF4-FFF2-40B4-BE49-F238E27FC236}">
                <a16:creationId xmlns:a16="http://schemas.microsoft.com/office/drawing/2014/main" id="{5984F77A-3F17-4A34-B4A3-CDDDBC0321C8}"/>
              </a:ext>
            </a:extLst>
          </p:cNvPr>
          <p:cNvSpPr txBox="1"/>
          <p:nvPr/>
        </p:nvSpPr>
        <p:spPr>
          <a:xfrm>
            <a:off x="5811412" y="1385681"/>
            <a:ext cx="3332587" cy="830997"/>
          </a:xfrm>
          <a:prstGeom prst="rect">
            <a:avLst/>
          </a:prstGeom>
          <a:noFill/>
        </p:spPr>
        <p:txBody>
          <a:bodyPr wrap="square" rtlCol="0">
            <a:spAutoFit/>
          </a:bodyPr>
          <a:lstStyle/>
          <a:p>
            <a:pPr algn="ctr"/>
            <a:r>
              <a:rPr lang="en-US" dirty="0"/>
              <a:t>Roles have KRAs</a:t>
            </a:r>
          </a:p>
          <a:p>
            <a:pPr algn="ctr"/>
            <a:r>
              <a:rPr lang="en-US" dirty="0"/>
              <a:t>Key Responsibility Areas</a:t>
            </a:r>
          </a:p>
          <a:p>
            <a:pPr algn="ctr"/>
            <a:r>
              <a:rPr lang="en-US" sz="1200" dirty="0"/>
              <a:t>They are the basic responsibilities of a person.</a:t>
            </a:r>
          </a:p>
        </p:txBody>
      </p:sp>
    </p:spTree>
    <p:extLst>
      <p:ext uri="{BB962C8B-B14F-4D97-AF65-F5344CB8AC3E}">
        <p14:creationId xmlns:p14="http://schemas.microsoft.com/office/powerpoint/2010/main" val="409991163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CustomShape 1"/>
          <p:cNvSpPr/>
          <p:nvPr/>
        </p:nvSpPr>
        <p:spPr>
          <a:xfrm>
            <a:off x="504000" y="226080"/>
            <a:ext cx="9070920" cy="94572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gn="ctr"/>
            <a:r>
              <a:rPr lang="en-US" sz="4400" b="0" strike="noStrike" spc="-1" dirty="0">
                <a:solidFill>
                  <a:srgbClr val="000000"/>
                </a:solidFill>
                <a:latin typeface="Arial"/>
                <a:ea typeface="DejaVu Sans"/>
              </a:rPr>
              <a:t>KPI = Key Performance Indicator</a:t>
            </a:r>
            <a:endParaRPr lang="en-US" sz="4400" b="0" strike="noStrike" spc="-1" dirty="0">
              <a:latin typeface="Arial"/>
            </a:endParaRPr>
          </a:p>
        </p:txBody>
      </p:sp>
      <p:sp>
        <p:nvSpPr>
          <p:cNvPr id="79" name="CustomShape 2"/>
          <p:cNvSpPr/>
          <p:nvPr/>
        </p:nvSpPr>
        <p:spPr>
          <a:xfrm>
            <a:off x="504000" y="1326600"/>
            <a:ext cx="9070920" cy="3287520"/>
          </a:xfrm>
          <a:prstGeom prst="rect">
            <a:avLst/>
          </a:prstGeom>
          <a:noFill/>
          <a:ln>
            <a:noFill/>
          </a:ln>
        </p:spPr>
        <p:style>
          <a:lnRef idx="0">
            <a:scrgbClr r="0" g="0" b="0"/>
          </a:lnRef>
          <a:fillRef idx="0">
            <a:scrgbClr r="0" g="0" b="0"/>
          </a:fillRef>
          <a:effectRef idx="0">
            <a:scrgbClr r="0" g="0" b="0"/>
          </a:effectRef>
          <a:fontRef idx="minor"/>
        </p:style>
      </p:sp>
      <p:sp>
        <p:nvSpPr>
          <p:cNvPr id="4" name="Rectangle 3">
            <a:extLst>
              <a:ext uri="{FF2B5EF4-FFF2-40B4-BE49-F238E27FC236}">
                <a16:creationId xmlns:a16="http://schemas.microsoft.com/office/drawing/2014/main" id="{FAF1131D-E296-4495-AF0D-E4A2B02BD68B}"/>
              </a:ext>
            </a:extLst>
          </p:cNvPr>
          <p:cNvSpPr/>
          <p:nvPr/>
        </p:nvSpPr>
        <p:spPr>
          <a:xfrm>
            <a:off x="449953" y="1093799"/>
            <a:ext cx="9129095" cy="77304"/>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a:extLst>
              <a:ext uri="{FF2B5EF4-FFF2-40B4-BE49-F238E27FC236}">
                <a16:creationId xmlns:a16="http://schemas.microsoft.com/office/drawing/2014/main" id="{19034DF0-EAC1-48AC-837D-3B290B59A5DC}"/>
              </a:ext>
            </a:extLst>
          </p:cNvPr>
          <p:cNvPicPr>
            <a:picLocks noChangeAspect="1"/>
          </p:cNvPicPr>
          <p:nvPr/>
        </p:nvPicPr>
        <p:blipFill>
          <a:blip r:embed="rId3"/>
          <a:stretch>
            <a:fillRect/>
          </a:stretch>
        </p:blipFill>
        <p:spPr>
          <a:xfrm>
            <a:off x="1578984" y="1260531"/>
            <a:ext cx="6871031" cy="3751076"/>
          </a:xfrm>
          <a:prstGeom prst="rect">
            <a:avLst/>
          </a:prstGeom>
        </p:spPr>
      </p:pic>
      <p:sp>
        <p:nvSpPr>
          <p:cNvPr id="6" name="TextBox 5">
            <a:extLst>
              <a:ext uri="{FF2B5EF4-FFF2-40B4-BE49-F238E27FC236}">
                <a16:creationId xmlns:a16="http://schemas.microsoft.com/office/drawing/2014/main" id="{47E41062-4FF5-4DD1-A041-9D1C7C7D5EC2}"/>
              </a:ext>
            </a:extLst>
          </p:cNvPr>
          <p:cNvSpPr txBox="1"/>
          <p:nvPr/>
        </p:nvSpPr>
        <p:spPr>
          <a:xfrm>
            <a:off x="104286" y="5100338"/>
            <a:ext cx="10175454" cy="523220"/>
          </a:xfrm>
          <a:prstGeom prst="rect">
            <a:avLst/>
          </a:prstGeom>
          <a:noFill/>
        </p:spPr>
        <p:txBody>
          <a:bodyPr wrap="square" rtlCol="0">
            <a:spAutoFit/>
          </a:bodyPr>
          <a:lstStyle/>
          <a:p>
            <a:pPr algn="ctr"/>
            <a:r>
              <a:rPr lang="en-US" sz="2800" b="1" i="1" dirty="0"/>
              <a:t>KPIs are the metrics that tell you how things are going.</a:t>
            </a:r>
          </a:p>
        </p:txBody>
      </p:sp>
      <p:sp>
        <p:nvSpPr>
          <p:cNvPr id="7" name="Rectangle 6">
            <a:extLst>
              <a:ext uri="{FF2B5EF4-FFF2-40B4-BE49-F238E27FC236}">
                <a16:creationId xmlns:a16="http://schemas.microsoft.com/office/drawing/2014/main" id="{DACDAE77-1436-4164-8DE4-84A8A83BA6DE}"/>
              </a:ext>
            </a:extLst>
          </p:cNvPr>
          <p:cNvSpPr/>
          <p:nvPr/>
        </p:nvSpPr>
        <p:spPr>
          <a:xfrm rot="19526167">
            <a:off x="133359" y="1620806"/>
            <a:ext cx="1340332" cy="523220"/>
          </a:xfrm>
          <a:prstGeom prst="rect">
            <a:avLst/>
          </a:prstGeom>
          <a:noFill/>
        </p:spPr>
        <p:txBody>
          <a:bodyPr wrap="square" lIns="91440" tIns="45720" rIns="91440" bIns="45720">
            <a:spAutoFit/>
          </a:bodyPr>
          <a:lstStyle/>
          <a:p>
            <a:pPr algn="ctr"/>
            <a:r>
              <a:rPr lang="en-US" sz="1400" b="0" cap="none" spc="0" dirty="0">
                <a:ln w="0"/>
                <a:solidFill>
                  <a:schemeClr val="accent1"/>
                </a:solidFill>
                <a:effectLst>
                  <a:outerShdw blurRad="38100" dist="19050" dir="2700000" algn="tl" rotWithShape="0">
                    <a:schemeClr val="dk1">
                      <a:alpha val="40000"/>
                    </a:schemeClr>
                  </a:outerShdw>
                </a:effectLst>
              </a:rPr>
              <a:t>Are we goin</a:t>
            </a:r>
            <a:r>
              <a:rPr lang="en-US" sz="1400" dirty="0">
                <a:ln w="0"/>
                <a:solidFill>
                  <a:schemeClr val="accent1"/>
                </a:solidFill>
                <a:effectLst>
                  <a:outerShdw blurRad="38100" dist="19050" dir="2700000" algn="tl" rotWithShape="0">
                    <a:schemeClr val="dk1">
                      <a:alpha val="40000"/>
                    </a:schemeClr>
                  </a:outerShdw>
                </a:effectLst>
              </a:rPr>
              <a:t>g too slow?</a:t>
            </a:r>
            <a:endParaRPr lang="en-US" sz="1400" b="0" cap="none" spc="0" dirty="0">
              <a:ln w="0"/>
              <a:solidFill>
                <a:schemeClr val="accent1"/>
              </a:solidFill>
              <a:effectLst>
                <a:outerShdw blurRad="38100" dist="19050" dir="2700000" algn="tl" rotWithShape="0">
                  <a:schemeClr val="dk1">
                    <a:alpha val="40000"/>
                  </a:schemeClr>
                </a:outerShdw>
              </a:effectLst>
            </a:endParaRPr>
          </a:p>
        </p:txBody>
      </p:sp>
      <p:sp>
        <p:nvSpPr>
          <p:cNvPr id="10" name="Rectangle 9">
            <a:extLst>
              <a:ext uri="{FF2B5EF4-FFF2-40B4-BE49-F238E27FC236}">
                <a16:creationId xmlns:a16="http://schemas.microsoft.com/office/drawing/2014/main" id="{3B5E1615-3BFE-40DF-A2E5-E5DC3F08B32E}"/>
              </a:ext>
            </a:extLst>
          </p:cNvPr>
          <p:cNvSpPr/>
          <p:nvPr/>
        </p:nvSpPr>
        <p:spPr>
          <a:xfrm rot="1674455">
            <a:off x="8063887" y="1611433"/>
            <a:ext cx="2091681" cy="523220"/>
          </a:xfrm>
          <a:prstGeom prst="rect">
            <a:avLst/>
          </a:prstGeom>
          <a:noFill/>
        </p:spPr>
        <p:txBody>
          <a:bodyPr wrap="square" lIns="91440" tIns="45720" rIns="91440" bIns="45720">
            <a:spAutoFit/>
          </a:bodyPr>
          <a:lstStyle/>
          <a:p>
            <a:pPr algn="ctr"/>
            <a:r>
              <a:rPr lang="en-US" sz="1400" b="0" cap="none" spc="0" dirty="0">
                <a:ln w="0"/>
                <a:solidFill>
                  <a:schemeClr val="accent2"/>
                </a:solidFill>
                <a:effectLst>
                  <a:outerShdw blurRad="38100" dist="19050" dir="2700000" algn="tl" rotWithShape="0">
                    <a:schemeClr val="dk1">
                      <a:alpha val="40000"/>
                    </a:schemeClr>
                  </a:outerShdw>
                </a:effectLst>
              </a:rPr>
              <a:t>Are we going in the right direction?</a:t>
            </a:r>
          </a:p>
        </p:txBody>
      </p:sp>
      <p:sp>
        <p:nvSpPr>
          <p:cNvPr id="8" name="Thought Bubble: Cloud 7">
            <a:extLst>
              <a:ext uri="{FF2B5EF4-FFF2-40B4-BE49-F238E27FC236}">
                <a16:creationId xmlns:a16="http://schemas.microsoft.com/office/drawing/2014/main" id="{0A8B0801-CA12-45DA-BF51-A9183727B141}"/>
              </a:ext>
            </a:extLst>
          </p:cNvPr>
          <p:cNvSpPr/>
          <p:nvPr/>
        </p:nvSpPr>
        <p:spPr>
          <a:xfrm rot="19500002">
            <a:off x="-14199" y="1500658"/>
            <a:ext cx="1636330" cy="820093"/>
          </a:xfrm>
          <a:prstGeom prst="cloud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73200B8E-2CD0-4A1E-A600-52A492F53402}"/>
              </a:ext>
            </a:extLst>
          </p:cNvPr>
          <p:cNvGrpSpPr/>
          <p:nvPr/>
        </p:nvGrpSpPr>
        <p:grpSpPr>
          <a:xfrm>
            <a:off x="158983" y="2789412"/>
            <a:ext cx="1309606" cy="1636330"/>
            <a:chOff x="205726" y="3411995"/>
            <a:chExt cx="1309606" cy="1636330"/>
          </a:xfrm>
        </p:grpSpPr>
        <p:sp>
          <p:nvSpPr>
            <p:cNvPr id="11" name="Rectangle 10">
              <a:extLst>
                <a:ext uri="{FF2B5EF4-FFF2-40B4-BE49-F238E27FC236}">
                  <a16:creationId xmlns:a16="http://schemas.microsoft.com/office/drawing/2014/main" id="{93CD2DD1-211F-4F1F-B4BE-A0A18B8E8420}"/>
                </a:ext>
              </a:extLst>
            </p:cNvPr>
            <p:cNvSpPr/>
            <p:nvPr/>
          </p:nvSpPr>
          <p:spPr>
            <a:xfrm rot="597228">
              <a:off x="205726" y="3860828"/>
              <a:ext cx="1214979" cy="738664"/>
            </a:xfrm>
            <a:prstGeom prst="rect">
              <a:avLst/>
            </a:prstGeom>
            <a:noFill/>
          </p:spPr>
          <p:txBody>
            <a:bodyPr wrap="square" lIns="91440" tIns="45720" rIns="91440" bIns="45720">
              <a:spAutoFit/>
            </a:bodyPr>
            <a:lstStyle/>
            <a:p>
              <a:pPr algn="ctr"/>
              <a:r>
                <a:rPr lang="en-US" sz="1400" b="0" cap="none" spc="0" dirty="0">
                  <a:ln w="0"/>
                  <a:solidFill>
                    <a:srgbClr val="7030A0"/>
                  </a:solidFill>
                  <a:effectLst>
                    <a:outerShdw blurRad="38100" dist="19050" dir="2700000" algn="tl" rotWithShape="0">
                      <a:schemeClr val="dk1">
                        <a:alpha val="40000"/>
                      </a:schemeClr>
                    </a:outerShdw>
                  </a:effectLst>
                </a:rPr>
                <a:t>Do we need to stop for gas?</a:t>
              </a:r>
            </a:p>
          </p:txBody>
        </p:sp>
        <p:sp>
          <p:nvSpPr>
            <p:cNvPr id="14" name="Thought Bubble: Cloud 13">
              <a:extLst>
                <a:ext uri="{FF2B5EF4-FFF2-40B4-BE49-F238E27FC236}">
                  <a16:creationId xmlns:a16="http://schemas.microsoft.com/office/drawing/2014/main" id="{938F03B5-B766-4F2C-8C76-97D92833BF53}"/>
                </a:ext>
              </a:extLst>
            </p:cNvPr>
            <p:cNvSpPr/>
            <p:nvPr/>
          </p:nvSpPr>
          <p:spPr>
            <a:xfrm rot="14281857">
              <a:off x="45818" y="3578810"/>
              <a:ext cx="1636330" cy="1302699"/>
            </a:xfrm>
            <a:prstGeom prst="cloud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hought Bubble: Cloud 14">
            <a:extLst>
              <a:ext uri="{FF2B5EF4-FFF2-40B4-BE49-F238E27FC236}">
                <a16:creationId xmlns:a16="http://schemas.microsoft.com/office/drawing/2014/main" id="{B8CA65AB-2612-49E7-85C3-395FA10D4768}"/>
              </a:ext>
            </a:extLst>
          </p:cNvPr>
          <p:cNvSpPr/>
          <p:nvPr/>
        </p:nvSpPr>
        <p:spPr>
          <a:xfrm rot="1657001">
            <a:off x="7934134" y="1432929"/>
            <a:ext cx="2198537" cy="820093"/>
          </a:xfrm>
          <a:prstGeom prst="cloud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78B14D53-B151-40E0-B097-D1132D31E185}"/>
              </a:ext>
            </a:extLst>
          </p:cNvPr>
          <p:cNvGrpSpPr/>
          <p:nvPr/>
        </p:nvGrpSpPr>
        <p:grpSpPr>
          <a:xfrm>
            <a:off x="8291562" y="2820640"/>
            <a:ext cx="1636330" cy="1394036"/>
            <a:chOff x="8189049" y="3009737"/>
            <a:chExt cx="1636330" cy="1394036"/>
          </a:xfrm>
        </p:grpSpPr>
        <p:sp>
          <p:nvSpPr>
            <p:cNvPr id="12" name="Rectangle 11">
              <a:extLst>
                <a:ext uri="{FF2B5EF4-FFF2-40B4-BE49-F238E27FC236}">
                  <a16:creationId xmlns:a16="http://schemas.microsoft.com/office/drawing/2014/main" id="{CFC9E04D-42C5-410A-8B82-6A7D50E1B545}"/>
                </a:ext>
              </a:extLst>
            </p:cNvPr>
            <p:cNvSpPr/>
            <p:nvPr/>
          </p:nvSpPr>
          <p:spPr>
            <a:xfrm rot="20411073">
              <a:off x="8420898" y="3279635"/>
              <a:ext cx="1136438" cy="738664"/>
            </a:xfrm>
            <a:prstGeom prst="rect">
              <a:avLst/>
            </a:prstGeom>
            <a:noFill/>
          </p:spPr>
          <p:txBody>
            <a:bodyPr wrap="square" lIns="91440" tIns="45720" rIns="91440" bIns="45720">
              <a:spAutoFit/>
            </a:bodyPr>
            <a:lstStyle/>
            <a:p>
              <a:pPr algn="ctr"/>
              <a:r>
                <a:rPr lang="en-US" sz="1400" b="0" cap="none" spc="0" dirty="0">
                  <a:ln w="0"/>
                  <a:solidFill>
                    <a:schemeClr val="accent6">
                      <a:lumMod val="75000"/>
                    </a:schemeClr>
                  </a:solidFill>
                  <a:effectLst>
                    <a:outerShdw blurRad="38100" dist="19050" dir="2700000" algn="tl" rotWithShape="0">
                      <a:schemeClr val="dk1">
                        <a:alpha val="40000"/>
                      </a:schemeClr>
                    </a:outerShdw>
                  </a:effectLst>
                </a:rPr>
                <a:t>Is the car running properly?</a:t>
              </a:r>
            </a:p>
          </p:txBody>
        </p:sp>
        <p:sp>
          <p:nvSpPr>
            <p:cNvPr id="16" name="Thought Bubble: Cloud 15">
              <a:extLst>
                <a:ext uri="{FF2B5EF4-FFF2-40B4-BE49-F238E27FC236}">
                  <a16:creationId xmlns:a16="http://schemas.microsoft.com/office/drawing/2014/main" id="{03BF97A5-D098-499F-B31C-86375EE355E9}"/>
                </a:ext>
              </a:extLst>
            </p:cNvPr>
            <p:cNvSpPr/>
            <p:nvPr/>
          </p:nvSpPr>
          <p:spPr>
            <a:xfrm>
              <a:off x="8189049" y="3009737"/>
              <a:ext cx="1636330" cy="1394036"/>
            </a:xfrm>
            <a:prstGeom prst="cloud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23015666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2" name="Rectangle 121">
            <a:extLst>
              <a:ext uri="{FF2B5EF4-FFF2-40B4-BE49-F238E27FC236}">
                <a16:creationId xmlns:a16="http://schemas.microsoft.com/office/drawing/2014/main" id="{D55CD764-972B-4CA5-A885-53E55C63E1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a:extLst>
              <a:ext uri="{FF2B5EF4-FFF2-40B4-BE49-F238E27FC236}">
                <a16:creationId xmlns:a16="http://schemas.microsoft.com/office/drawing/2014/main" id="{34165AB3-7006-4430-BCE3-25476BE133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80625" cy="299148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a:extLst>
              <a:ext uri="{FF2B5EF4-FFF2-40B4-BE49-F238E27FC236}">
                <a16:creationId xmlns:a16="http://schemas.microsoft.com/office/drawing/2014/main" id="{181A2240-0A57-4AEB-A34D-1479D19DA6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297136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CustomShape 1"/>
          <p:cNvSpPr/>
          <p:nvPr/>
        </p:nvSpPr>
        <p:spPr>
          <a:xfrm>
            <a:off x="594510" y="-295115"/>
            <a:ext cx="10281041" cy="1821773"/>
          </a:xfrm>
          <a:prstGeom prst="rect">
            <a:avLst/>
          </a:prstGeom>
        </p:spPr>
        <p:style>
          <a:lnRef idx="0">
            <a:scrgbClr r="0" g="0" b="0"/>
          </a:lnRef>
          <a:fillRef idx="0">
            <a:scrgbClr r="0" g="0" b="0"/>
          </a:fillRef>
          <a:effectRef idx="0">
            <a:scrgbClr r="0" g="0" b="0"/>
          </a:effectRef>
          <a:fontRef idx="minor"/>
        </p:style>
        <p:txBody>
          <a:bodyPr vert="horz" lIns="91440" tIns="45720" rIns="91440" bIns="45720" rtlCol="0" anchor="ctr">
            <a:normAutofit/>
          </a:bodyPr>
          <a:lstStyle/>
          <a:p>
            <a:pPr>
              <a:lnSpc>
                <a:spcPct val="90000"/>
              </a:lnSpc>
              <a:spcBef>
                <a:spcPct val="0"/>
              </a:spcBef>
              <a:spcAft>
                <a:spcPts val="600"/>
              </a:spcAft>
            </a:pPr>
            <a:r>
              <a:rPr lang="en-US" sz="3200" b="0" strike="noStrike" spc="-1" dirty="0">
                <a:latin typeface="+mj-lt"/>
                <a:ea typeface="+mj-ea"/>
                <a:cs typeface="+mj-cs"/>
              </a:rPr>
              <a:t>KPIs Help </a:t>
            </a:r>
            <a:r>
              <a:rPr lang="en-US" sz="3200" spc="-1" dirty="0">
                <a:latin typeface="+mj-lt"/>
                <a:ea typeface="+mj-ea"/>
                <a:cs typeface="+mj-cs"/>
              </a:rPr>
              <a:t>A</a:t>
            </a:r>
            <a:r>
              <a:rPr lang="en-US" sz="3200" b="0" strike="noStrike" spc="-1" dirty="0">
                <a:latin typeface="+mj-lt"/>
                <a:ea typeface="+mj-ea"/>
                <a:cs typeface="+mj-cs"/>
              </a:rPr>
              <a:t>nswer: “Is the T</a:t>
            </a:r>
            <a:r>
              <a:rPr lang="en-US" sz="3200" spc="-1" dirty="0">
                <a:latin typeface="+mj-lt"/>
                <a:ea typeface="+mj-ea"/>
                <a:cs typeface="+mj-cs"/>
              </a:rPr>
              <a:t>eam M</a:t>
            </a:r>
            <a:r>
              <a:rPr lang="en-US" sz="3200" b="0" strike="noStrike" spc="-1" dirty="0">
                <a:latin typeface="+mj-lt"/>
                <a:ea typeface="+mj-ea"/>
                <a:cs typeface="+mj-cs"/>
              </a:rPr>
              <a:t>aking </a:t>
            </a:r>
            <a:r>
              <a:rPr lang="en-US" sz="3200" spc="-1" dirty="0">
                <a:latin typeface="+mj-lt"/>
                <a:ea typeface="+mj-ea"/>
                <a:cs typeface="+mj-cs"/>
              </a:rPr>
              <a:t>P</a:t>
            </a:r>
            <a:r>
              <a:rPr lang="en-US" sz="3200" b="0" strike="noStrike" spc="-1" dirty="0">
                <a:latin typeface="+mj-lt"/>
                <a:ea typeface="+mj-ea"/>
                <a:cs typeface="+mj-cs"/>
              </a:rPr>
              <a:t>rogress?”</a:t>
            </a:r>
          </a:p>
        </p:txBody>
      </p:sp>
      <p:pic>
        <p:nvPicPr>
          <p:cNvPr id="8" name="Picture 7">
            <a:extLst>
              <a:ext uri="{FF2B5EF4-FFF2-40B4-BE49-F238E27FC236}">
                <a16:creationId xmlns:a16="http://schemas.microsoft.com/office/drawing/2014/main" id="{CD8BCD5F-6B0E-450E-A8B0-077FA1AF73FE}"/>
              </a:ext>
            </a:extLst>
          </p:cNvPr>
          <p:cNvPicPr>
            <a:picLocks noChangeAspect="1"/>
          </p:cNvPicPr>
          <p:nvPr/>
        </p:nvPicPr>
        <p:blipFill>
          <a:blip r:embed="rId2"/>
          <a:stretch>
            <a:fillRect/>
          </a:stretch>
        </p:blipFill>
        <p:spPr>
          <a:xfrm>
            <a:off x="594510" y="2150725"/>
            <a:ext cx="3022859" cy="1853639"/>
          </a:xfrm>
          <a:prstGeom prst="rect">
            <a:avLst/>
          </a:prstGeom>
        </p:spPr>
      </p:pic>
      <p:pic>
        <p:nvPicPr>
          <p:cNvPr id="10" name="Picture 9">
            <a:extLst>
              <a:ext uri="{FF2B5EF4-FFF2-40B4-BE49-F238E27FC236}">
                <a16:creationId xmlns:a16="http://schemas.microsoft.com/office/drawing/2014/main" id="{25366624-D193-4A98-9E0B-2E0B1F6E7805}"/>
              </a:ext>
            </a:extLst>
          </p:cNvPr>
          <p:cNvPicPr>
            <a:picLocks noChangeAspect="1"/>
          </p:cNvPicPr>
          <p:nvPr/>
        </p:nvPicPr>
        <p:blipFill rotWithShape="1">
          <a:blip r:embed="rId3"/>
          <a:srcRect b="4925"/>
          <a:stretch/>
        </p:blipFill>
        <p:spPr>
          <a:xfrm>
            <a:off x="4117562" y="2146125"/>
            <a:ext cx="1845500" cy="1773360"/>
          </a:xfrm>
          <a:prstGeom prst="rect">
            <a:avLst/>
          </a:prstGeom>
        </p:spPr>
      </p:pic>
      <p:pic>
        <p:nvPicPr>
          <p:cNvPr id="12" name="Picture 11">
            <a:extLst>
              <a:ext uri="{FF2B5EF4-FFF2-40B4-BE49-F238E27FC236}">
                <a16:creationId xmlns:a16="http://schemas.microsoft.com/office/drawing/2014/main" id="{330434EB-9EBC-4D5B-AEEA-00BC05CE3F0A}"/>
              </a:ext>
            </a:extLst>
          </p:cNvPr>
          <p:cNvPicPr>
            <a:picLocks noChangeAspect="1"/>
          </p:cNvPicPr>
          <p:nvPr/>
        </p:nvPicPr>
        <p:blipFill>
          <a:blip r:embed="rId4"/>
          <a:stretch>
            <a:fillRect/>
          </a:stretch>
        </p:blipFill>
        <p:spPr>
          <a:xfrm>
            <a:off x="6615659" y="2192714"/>
            <a:ext cx="2811229" cy="1900926"/>
          </a:xfrm>
          <a:prstGeom prst="rect">
            <a:avLst/>
          </a:prstGeom>
        </p:spPr>
      </p:pic>
      <p:grpSp>
        <p:nvGrpSpPr>
          <p:cNvPr id="128" name="Group 127">
            <a:extLst>
              <a:ext uri="{FF2B5EF4-FFF2-40B4-BE49-F238E27FC236}">
                <a16:creationId xmlns:a16="http://schemas.microsoft.com/office/drawing/2014/main" id="{E6D1BD02-8DF6-4A41-975D-81E0BA4886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440" y="3651840"/>
            <a:ext cx="200179" cy="1108700"/>
            <a:chOff x="56167" y="899960"/>
            <a:chExt cx="242107" cy="1340860"/>
          </a:xfrm>
        </p:grpSpPr>
        <p:sp>
          <p:nvSpPr>
            <p:cNvPr id="129" name="Rectangle 2">
              <a:extLst>
                <a:ext uri="{FF2B5EF4-FFF2-40B4-BE49-F238E27FC236}">
                  <a16:creationId xmlns:a16="http://schemas.microsoft.com/office/drawing/2014/main" id="{2ED62B09-EC1E-4967-91CC-62AB040AF9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14697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ectangle 59">
              <a:extLst>
                <a:ext uri="{FF2B5EF4-FFF2-40B4-BE49-F238E27FC236}">
                  <a16:creationId xmlns:a16="http://schemas.microsoft.com/office/drawing/2014/main" id="{737C36D1-98AF-4998-87F7-7D441427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14697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2">
              <a:extLst>
                <a:ext uri="{FF2B5EF4-FFF2-40B4-BE49-F238E27FC236}">
                  <a16:creationId xmlns:a16="http://schemas.microsoft.com/office/drawing/2014/main" id="{484AAE56-8B3F-43AD-8DD9-D58EC916F4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13276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ectangle 59">
              <a:extLst>
                <a:ext uri="{FF2B5EF4-FFF2-40B4-BE49-F238E27FC236}">
                  <a16:creationId xmlns:a16="http://schemas.microsoft.com/office/drawing/2014/main" id="{84AEE7BF-60C8-4F71-A7C6-CF921017C4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13276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2">
              <a:extLst>
                <a:ext uri="{FF2B5EF4-FFF2-40B4-BE49-F238E27FC236}">
                  <a16:creationId xmlns:a16="http://schemas.microsoft.com/office/drawing/2014/main" id="{F8E64C0F-C87F-4A43-814A-83495C9B68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11854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ctangle 59">
              <a:extLst>
                <a:ext uri="{FF2B5EF4-FFF2-40B4-BE49-F238E27FC236}">
                  <a16:creationId xmlns:a16="http://schemas.microsoft.com/office/drawing/2014/main" id="{DD038697-0725-4D84-9E36-1E46EDD99C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11854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ctangle 2">
              <a:extLst>
                <a:ext uri="{FF2B5EF4-FFF2-40B4-BE49-F238E27FC236}">
                  <a16:creationId xmlns:a16="http://schemas.microsoft.com/office/drawing/2014/main" id="{2660AA4D-4ED1-47E7-A020-725F63F964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104337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ectangle 59">
              <a:extLst>
                <a:ext uri="{FF2B5EF4-FFF2-40B4-BE49-F238E27FC236}">
                  <a16:creationId xmlns:a16="http://schemas.microsoft.com/office/drawing/2014/main" id="{E89FFC59-6807-4F37-B1B9-6FC05B853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104337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2">
              <a:extLst>
                <a:ext uri="{FF2B5EF4-FFF2-40B4-BE49-F238E27FC236}">
                  <a16:creationId xmlns:a16="http://schemas.microsoft.com/office/drawing/2014/main" id="{64D575BF-D20B-4220-BCA2-977B5CB1F7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90126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59">
              <a:extLst>
                <a:ext uri="{FF2B5EF4-FFF2-40B4-BE49-F238E27FC236}">
                  <a16:creationId xmlns:a16="http://schemas.microsoft.com/office/drawing/2014/main" id="{31AC0495-56F5-4D0D-A6CE-4D114EAAAD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90126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2">
              <a:extLst>
                <a:ext uri="{FF2B5EF4-FFF2-40B4-BE49-F238E27FC236}">
                  <a16:creationId xmlns:a16="http://schemas.microsoft.com/office/drawing/2014/main" id="{5FE5A0FE-6EAC-48AD-A4BF-3AEAC89D38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218028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59">
              <a:extLst>
                <a:ext uri="{FF2B5EF4-FFF2-40B4-BE49-F238E27FC236}">
                  <a16:creationId xmlns:a16="http://schemas.microsoft.com/office/drawing/2014/main" id="{1ED5A14B-5B56-48BB-9E31-EAEE4CBCE3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18028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2">
              <a:extLst>
                <a:ext uri="{FF2B5EF4-FFF2-40B4-BE49-F238E27FC236}">
                  <a16:creationId xmlns:a16="http://schemas.microsoft.com/office/drawing/2014/main" id="{05940198-2107-48EF-9E89-2B3EE21B8D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203817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ectangle 59">
              <a:extLst>
                <a:ext uri="{FF2B5EF4-FFF2-40B4-BE49-F238E27FC236}">
                  <a16:creationId xmlns:a16="http://schemas.microsoft.com/office/drawing/2014/main" id="{E6E56879-0863-4072-A6E1-0F35A024D1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03817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2">
              <a:extLst>
                <a:ext uri="{FF2B5EF4-FFF2-40B4-BE49-F238E27FC236}">
                  <a16:creationId xmlns:a16="http://schemas.microsoft.com/office/drawing/2014/main" id="{889A2482-745F-4818-BFD5-93E1980857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18960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59">
              <a:extLst>
                <a:ext uri="{FF2B5EF4-FFF2-40B4-BE49-F238E27FC236}">
                  <a16:creationId xmlns:a16="http://schemas.microsoft.com/office/drawing/2014/main" id="{AB7836A6-875B-4CFE-850A-3E541A01D1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18960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2">
              <a:extLst>
                <a:ext uri="{FF2B5EF4-FFF2-40B4-BE49-F238E27FC236}">
                  <a16:creationId xmlns:a16="http://schemas.microsoft.com/office/drawing/2014/main" id="{1B798D4E-76E3-41CE-8AA1-0D160BD05D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17539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59">
              <a:extLst>
                <a:ext uri="{FF2B5EF4-FFF2-40B4-BE49-F238E27FC236}">
                  <a16:creationId xmlns:a16="http://schemas.microsoft.com/office/drawing/2014/main" id="{D3FE74E7-659D-4E73-B73C-137DDD74CD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17539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2">
              <a:extLst>
                <a:ext uri="{FF2B5EF4-FFF2-40B4-BE49-F238E27FC236}">
                  <a16:creationId xmlns:a16="http://schemas.microsoft.com/office/drawing/2014/main" id="{6CDC39E3-F04C-4939-A7B7-C22FECDF2F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16118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59">
              <a:extLst>
                <a:ext uri="{FF2B5EF4-FFF2-40B4-BE49-F238E27FC236}">
                  <a16:creationId xmlns:a16="http://schemas.microsoft.com/office/drawing/2014/main" id="{E6214114-CEF7-43BC-A17D-1040144065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16118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0F524BB9-273B-497D-AD1F-2FAC0202F02E}"/>
              </a:ext>
            </a:extLst>
          </p:cNvPr>
          <p:cNvSpPr txBox="1"/>
          <p:nvPr/>
        </p:nvSpPr>
        <p:spPr>
          <a:xfrm>
            <a:off x="687651" y="543655"/>
            <a:ext cx="9129095" cy="1980261"/>
          </a:xfrm>
          <a:prstGeom prst="rect">
            <a:avLst/>
          </a:prstGeom>
        </p:spPr>
        <p:txBody>
          <a:bodyPr vert="horz" lIns="91440" tIns="45720" rIns="91440" bIns="45720" rtlCol="0" anchor="ctr">
            <a:normAutofit/>
          </a:bodyPr>
          <a:lstStyle/>
          <a:p>
            <a:pPr>
              <a:lnSpc>
                <a:spcPct val="90000"/>
              </a:lnSpc>
              <a:spcAft>
                <a:spcPts val="600"/>
              </a:spcAft>
            </a:pPr>
            <a:r>
              <a:rPr lang="en-US" dirty="0"/>
              <a:t>KPIs are used differently in various types of projects and teams. In the context of DSA project management, KPIs are generally measures of team performance: </a:t>
            </a:r>
          </a:p>
        </p:txBody>
      </p:sp>
      <p:sp>
        <p:nvSpPr>
          <p:cNvPr id="150" name="Rectangle 149">
            <a:extLst>
              <a:ext uri="{FF2B5EF4-FFF2-40B4-BE49-F238E27FC236}">
                <a16:creationId xmlns:a16="http://schemas.microsoft.com/office/drawing/2014/main" id="{E3E51905-F374-4E1A-97CF-B741584B7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75681"/>
            <a:ext cx="10080625" cy="294869"/>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64F50672-3625-4436-A3E0-8C111E509E85}"/>
              </a:ext>
            </a:extLst>
          </p:cNvPr>
          <p:cNvSpPr/>
          <p:nvPr/>
        </p:nvSpPr>
        <p:spPr>
          <a:xfrm>
            <a:off x="449953" y="1093799"/>
            <a:ext cx="9129095" cy="77304"/>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TextBox 4">
            <a:extLst>
              <a:ext uri="{FF2B5EF4-FFF2-40B4-BE49-F238E27FC236}">
                <a16:creationId xmlns:a16="http://schemas.microsoft.com/office/drawing/2014/main" id="{327F1F9C-42B3-4138-AD15-6F3A53A086EF}"/>
              </a:ext>
            </a:extLst>
          </p:cNvPr>
          <p:cNvSpPr txBox="1"/>
          <p:nvPr/>
        </p:nvSpPr>
        <p:spPr>
          <a:xfrm>
            <a:off x="46441" y="4273524"/>
            <a:ext cx="9819267" cy="461665"/>
          </a:xfrm>
          <a:prstGeom prst="rect">
            <a:avLst/>
          </a:prstGeom>
          <a:noFill/>
        </p:spPr>
        <p:txBody>
          <a:bodyPr wrap="square" rtlCol="0">
            <a:spAutoFit/>
          </a:bodyPr>
          <a:lstStyle/>
          <a:p>
            <a:pPr algn="ctr">
              <a:spcAft>
                <a:spcPts val="600"/>
              </a:spcAft>
            </a:pPr>
            <a:r>
              <a:rPr lang="en-US" sz="2400" dirty="0">
                <a:solidFill>
                  <a:schemeClr val="accent6">
                    <a:lumMod val="75000"/>
                  </a:schemeClr>
                </a:solidFill>
              </a:rPr>
              <a:t>Project Schedule        Resource Utilization       Communication</a:t>
            </a:r>
          </a:p>
        </p:txBody>
      </p:sp>
    </p:spTree>
    <p:extLst>
      <p:ext uri="{BB962C8B-B14F-4D97-AF65-F5344CB8AC3E}">
        <p14:creationId xmlns:p14="http://schemas.microsoft.com/office/powerpoint/2010/main" val="395866490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CustomShape 1"/>
          <p:cNvSpPr/>
          <p:nvPr/>
        </p:nvSpPr>
        <p:spPr>
          <a:xfrm>
            <a:off x="562175" y="-160826"/>
            <a:ext cx="9070920" cy="124956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en-US" sz="4400" b="0" strike="noStrike" spc="-1" dirty="0">
                <a:solidFill>
                  <a:srgbClr val="000000"/>
                </a:solidFill>
                <a:latin typeface="Arial"/>
              </a:rPr>
              <a:t>KPIs and </a:t>
            </a:r>
            <a:r>
              <a:rPr lang="en-US" sz="4400" spc="-1" dirty="0">
                <a:solidFill>
                  <a:srgbClr val="000000"/>
                </a:solidFill>
                <a:latin typeface="Arial"/>
              </a:rPr>
              <a:t>t</a:t>
            </a:r>
            <a:r>
              <a:rPr lang="en-US" sz="4400" b="0" strike="noStrike" spc="-1" dirty="0">
                <a:solidFill>
                  <a:srgbClr val="000000"/>
                </a:solidFill>
                <a:latin typeface="Arial"/>
              </a:rPr>
              <a:t>he Project Life</a:t>
            </a:r>
            <a:r>
              <a:rPr lang="en-US" sz="4400" spc="-1" dirty="0">
                <a:solidFill>
                  <a:srgbClr val="000000"/>
                </a:solidFill>
                <a:latin typeface="Arial"/>
              </a:rPr>
              <a:t>cycle</a:t>
            </a:r>
            <a:endParaRPr lang="en-US" sz="4400" b="0" strike="noStrike" spc="-1" dirty="0">
              <a:latin typeface="Arial"/>
            </a:endParaRPr>
          </a:p>
        </p:txBody>
      </p:sp>
      <p:sp>
        <p:nvSpPr>
          <p:cNvPr id="85" name="CustomShape 2"/>
          <p:cNvSpPr/>
          <p:nvPr/>
        </p:nvSpPr>
        <p:spPr>
          <a:xfrm>
            <a:off x="549421" y="1480804"/>
            <a:ext cx="9070920" cy="3287520"/>
          </a:xfrm>
          <a:prstGeom prst="rect">
            <a:avLst/>
          </a:prstGeom>
          <a:noFill/>
          <a:ln>
            <a:noFill/>
          </a:ln>
        </p:spPr>
        <p:style>
          <a:lnRef idx="0">
            <a:scrgbClr r="0" g="0" b="0"/>
          </a:lnRef>
          <a:fillRef idx="0">
            <a:scrgbClr r="0" g="0" b="0"/>
          </a:fillRef>
          <a:effectRef idx="0">
            <a:scrgbClr r="0" g="0" b="0"/>
          </a:effectRef>
          <a:fontRef idx="minor"/>
        </p:style>
      </p:sp>
      <p:sp>
        <p:nvSpPr>
          <p:cNvPr id="2" name="Rectangle 1">
            <a:extLst>
              <a:ext uri="{FF2B5EF4-FFF2-40B4-BE49-F238E27FC236}">
                <a16:creationId xmlns:a16="http://schemas.microsoft.com/office/drawing/2014/main" id="{BAEFFBFE-CF1D-407A-9353-31BA814974B2}"/>
              </a:ext>
            </a:extLst>
          </p:cNvPr>
          <p:cNvSpPr/>
          <p:nvPr/>
        </p:nvSpPr>
        <p:spPr>
          <a:xfrm>
            <a:off x="504000" y="873661"/>
            <a:ext cx="9129095" cy="77304"/>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TextBox 2">
            <a:extLst>
              <a:ext uri="{FF2B5EF4-FFF2-40B4-BE49-F238E27FC236}">
                <a16:creationId xmlns:a16="http://schemas.microsoft.com/office/drawing/2014/main" id="{E6C82599-51E9-424F-BDE1-B442A4F21349}"/>
              </a:ext>
            </a:extLst>
          </p:cNvPr>
          <p:cNvSpPr txBox="1"/>
          <p:nvPr/>
        </p:nvSpPr>
        <p:spPr>
          <a:xfrm>
            <a:off x="447460" y="1457411"/>
            <a:ext cx="943203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14" name="TextBox 13">
            <a:extLst>
              <a:ext uri="{FF2B5EF4-FFF2-40B4-BE49-F238E27FC236}">
                <a16:creationId xmlns:a16="http://schemas.microsoft.com/office/drawing/2014/main" id="{ABF51CA5-8F0A-4566-8D61-4B4E076FB8B3}"/>
              </a:ext>
            </a:extLst>
          </p:cNvPr>
          <p:cNvSpPr txBox="1"/>
          <p:nvPr/>
        </p:nvSpPr>
        <p:spPr>
          <a:xfrm>
            <a:off x="447460" y="1004674"/>
            <a:ext cx="9543113" cy="584775"/>
          </a:xfrm>
          <a:prstGeom prst="rect">
            <a:avLst/>
          </a:prstGeom>
          <a:noFill/>
        </p:spPr>
        <p:txBody>
          <a:bodyPr wrap="square" rtlCol="0">
            <a:spAutoFit/>
          </a:bodyPr>
          <a:lstStyle/>
          <a:p>
            <a:r>
              <a:rPr lang="en-US" sz="1600" dirty="0"/>
              <a:t>KPIs are established in the early phases of the project and are key components of the Project Initiation and the Project Charter. However, KPIs are tracked regularly throughout execution of the project.</a:t>
            </a:r>
          </a:p>
        </p:txBody>
      </p:sp>
      <p:sp>
        <p:nvSpPr>
          <p:cNvPr id="22" name="TextBox 21">
            <a:extLst>
              <a:ext uri="{FF2B5EF4-FFF2-40B4-BE49-F238E27FC236}">
                <a16:creationId xmlns:a16="http://schemas.microsoft.com/office/drawing/2014/main" id="{D1232769-C5E8-4ACC-B44A-C45E3A1308BC}"/>
              </a:ext>
            </a:extLst>
          </p:cNvPr>
          <p:cNvSpPr txBox="1"/>
          <p:nvPr/>
        </p:nvSpPr>
        <p:spPr>
          <a:xfrm>
            <a:off x="562175" y="5817546"/>
            <a:ext cx="5432974" cy="461665"/>
          </a:xfrm>
          <a:prstGeom prst="rect">
            <a:avLst/>
          </a:prstGeom>
          <a:noFill/>
        </p:spPr>
        <p:txBody>
          <a:bodyPr wrap="square" rtlCol="0">
            <a:spAutoFit/>
          </a:bodyPr>
          <a:lstStyle/>
          <a:p>
            <a:r>
              <a:rPr lang="en-US" sz="2400" dirty="0"/>
              <a:t>KPIs are tracked regularly.</a:t>
            </a:r>
          </a:p>
        </p:txBody>
      </p:sp>
      <p:grpSp>
        <p:nvGrpSpPr>
          <p:cNvPr id="5" name="Group 4">
            <a:extLst>
              <a:ext uri="{FF2B5EF4-FFF2-40B4-BE49-F238E27FC236}">
                <a16:creationId xmlns:a16="http://schemas.microsoft.com/office/drawing/2014/main" id="{5D89EB9A-C1DB-46C2-A8CF-210B3D976A8E}"/>
              </a:ext>
            </a:extLst>
          </p:cNvPr>
          <p:cNvGrpSpPr/>
          <p:nvPr/>
        </p:nvGrpSpPr>
        <p:grpSpPr>
          <a:xfrm>
            <a:off x="1352225" y="1718007"/>
            <a:ext cx="6908800" cy="3752705"/>
            <a:chOff x="1352225" y="1718007"/>
            <a:chExt cx="6908800" cy="3752705"/>
          </a:xfrm>
        </p:grpSpPr>
        <p:grpSp>
          <p:nvGrpSpPr>
            <p:cNvPr id="29" name="Group 28">
              <a:extLst>
                <a:ext uri="{FF2B5EF4-FFF2-40B4-BE49-F238E27FC236}">
                  <a16:creationId xmlns:a16="http://schemas.microsoft.com/office/drawing/2014/main" id="{975F2147-5775-466E-BC48-C1FEC7202B80}"/>
                </a:ext>
              </a:extLst>
            </p:cNvPr>
            <p:cNvGrpSpPr/>
            <p:nvPr/>
          </p:nvGrpSpPr>
          <p:grpSpPr>
            <a:xfrm>
              <a:off x="1352225" y="1718007"/>
              <a:ext cx="6908800" cy="3752705"/>
              <a:chOff x="1097154" y="1503674"/>
              <a:chExt cx="7463750" cy="4002845"/>
            </a:xfrm>
          </p:grpSpPr>
          <p:grpSp>
            <p:nvGrpSpPr>
              <p:cNvPr id="30" name="Group 29">
                <a:extLst>
                  <a:ext uri="{FF2B5EF4-FFF2-40B4-BE49-F238E27FC236}">
                    <a16:creationId xmlns:a16="http://schemas.microsoft.com/office/drawing/2014/main" id="{05CFA769-4E66-4845-AB8C-2DC7582DF3FF}"/>
                  </a:ext>
                </a:extLst>
              </p:cNvPr>
              <p:cNvGrpSpPr/>
              <p:nvPr/>
            </p:nvGrpSpPr>
            <p:grpSpPr>
              <a:xfrm>
                <a:off x="1097154" y="1686034"/>
                <a:ext cx="7463750" cy="3522070"/>
                <a:chOff x="1444485" y="1685035"/>
                <a:chExt cx="6758741" cy="2976531"/>
              </a:xfrm>
            </p:grpSpPr>
            <p:pic>
              <p:nvPicPr>
                <p:cNvPr id="33" name="Picture 32">
                  <a:extLst>
                    <a:ext uri="{FF2B5EF4-FFF2-40B4-BE49-F238E27FC236}">
                      <a16:creationId xmlns:a16="http://schemas.microsoft.com/office/drawing/2014/main" id="{7DF2618B-44DA-4C59-957E-FCCE40ACCAF8}"/>
                    </a:ext>
                  </a:extLst>
                </p:cNvPr>
                <p:cNvPicPr>
                  <a:picLocks noChangeAspect="1"/>
                </p:cNvPicPr>
                <p:nvPr/>
              </p:nvPicPr>
              <p:blipFill>
                <a:blip r:embed="rId3"/>
                <a:stretch>
                  <a:fillRect/>
                </a:stretch>
              </p:blipFill>
              <p:spPr>
                <a:xfrm>
                  <a:off x="1444485" y="1685035"/>
                  <a:ext cx="6758741" cy="2976531"/>
                </a:xfrm>
                <a:prstGeom prst="rect">
                  <a:avLst/>
                </a:prstGeom>
              </p:spPr>
            </p:pic>
            <p:sp>
              <p:nvSpPr>
                <p:cNvPr id="34" name="TextBox 33">
                  <a:extLst>
                    <a:ext uri="{FF2B5EF4-FFF2-40B4-BE49-F238E27FC236}">
                      <a16:creationId xmlns:a16="http://schemas.microsoft.com/office/drawing/2014/main" id="{562CD116-CBDA-4CFE-B480-CA6D6831A79F}"/>
                    </a:ext>
                  </a:extLst>
                </p:cNvPr>
                <p:cNvSpPr txBox="1"/>
                <p:nvPr/>
              </p:nvSpPr>
              <p:spPr>
                <a:xfrm>
                  <a:off x="2849217" y="2297697"/>
                  <a:ext cx="795131" cy="276999"/>
                </a:xfrm>
                <a:prstGeom prst="rect">
                  <a:avLst/>
                </a:prstGeom>
                <a:noFill/>
              </p:spPr>
              <p:txBody>
                <a:bodyPr wrap="square" rtlCol="0">
                  <a:spAutoFit/>
                </a:bodyPr>
                <a:lstStyle/>
                <a:p>
                  <a:r>
                    <a:rPr lang="en-US" sz="1200" dirty="0"/>
                    <a:t>Initiation</a:t>
                  </a:r>
                </a:p>
              </p:txBody>
            </p:sp>
            <p:sp>
              <p:nvSpPr>
                <p:cNvPr id="35" name="TextBox 34">
                  <a:extLst>
                    <a:ext uri="{FF2B5EF4-FFF2-40B4-BE49-F238E27FC236}">
                      <a16:creationId xmlns:a16="http://schemas.microsoft.com/office/drawing/2014/main" id="{00DF0894-545C-4263-ACC1-E5C6A350CEFB}"/>
                    </a:ext>
                  </a:extLst>
                </p:cNvPr>
                <p:cNvSpPr txBox="1"/>
                <p:nvPr/>
              </p:nvSpPr>
              <p:spPr>
                <a:xfrm>
                  <a:off x="4310455" y="4002402"/>
                  <a:ext cx="871145" cy="276999"/>
                </a:xfrm>
                <a:prstGeom prst="rect">
                  <a:avLst/>
                </a:prstGeom>
                <a:noFill/>
              </p:spPr>
              <p:txBody>
                <a:bodyPr wrap="square" rtlCol="0">
                  <a:spAutoFit/>
                </a:bodyPr>
                <a:lstStyle/>
                <a:p>
                  <a:r>
                    <a:rPr lang="en-US" sz="1200" dirty="0"/>
                    <a:t>Planning</a:t>
                  </a:r>
                </a:p>
              </p:txBody>
            </p:sp>
            <p:sp>
              <p:nvSpPr>
                <p:cNvPr id="36" name="TextBox 35">
                  <a:extLst>
                    <a:ext uri="{FF2B5EF4-FFF2-40B4-BE49-F238E27FC236}">
                      <a16:creationId xmlns:a16="http://schemas.microsoft.com/office/drawing/2014/main" id="{3BBAEFDB-FE22-4DF9-9CFE-A37F00E6032F}"/>
                    </a:ext>
                  </a:extLst>
                </p:cNvPr>
                <p:cNvSpPr txBox="1"/>
                <p:nvPr/>
              </p:nvSpPr>
              <p:spPr>
                <a:xfrm>
                  <a:off x="5690140" y="2273050"/>
                  <a:ext cx="871145" cy="276999"/>
                </a:xfrm>
                <a:prstGeom prst="rect">
                  <a:avLst/>
                </a:prstGeom>
                <a:noFill/>
              </p:spPr>
              <p:txBody>
                <a:bodyPr wrap="square" rtlCol="0">
                  <a:spAutoFit/>
                </a:bodyPr>
                <a:lstStyle/>
                <a:p>
                  <a:pPr algn="ctr"/>
                  <a:r>
                    <a:rPr lang="en-US" sz="1200" dirty="0"/>
                    <a:t>Execution</a:t>
                  </a:r>
                </a:p>
              </p:txBody>
            </p:sp>
          </p:grpSp>
          <p:sp>
            <p:nvSpPr>
              <p:cNvPr id="31" name="TextBox 30">
                <a:extLst>
                  <a:ext uri="{FF2B5EF4-FFF2-40B4-BE49-F238E27FC236}">
                    <a16:creationId xmlns:a16="http://schemas.microsoft.com/office/drawing/2014/main" id="{57412D81-43FC-49D7-8EC1-178B17AF6754}"/>
                  </a:ext>
                </a:extLst>
              </p:cNvPr>
              <p:cNvSpPr txBox="1"/>
              <p:nvPr/>
            </p:nvSpPr>
            <p:spPr>
              <a:xfrm>
                <a:off x="2478157" y="1503674"/>
                <a:ext cx="1783918" cy="626409"/>
              </a:xfrm>
              <a:prstGeom prst="rect">
                <a:avLst/>
              </a:prstGeom>
              <a:noFill/>
            </p:spPr>
            <p:txBody>
              <a:bodyPr wrap="square" rtlCol="0">
                <a:spAutoFit/>
              </a:bodyPr>
              <a:lstStyle/>
              <a:p>
                <a:pPr marL="171450" indent="-171450">
                  <a:buFont typeface="Arial" panose="020B0604020202020204" pitchFamily="34" charset="0"/>
                  <a:buChar char="•"/>
                </a:pPr>
                <a:r>
                  <a:rPr lang="en-US" sz="1200" dirty="0"/>
                  <a:t>Business Case</a:t>
                </a:r>
              </a:p>
              <a:p>
                <a:pPr marL="171450" indent="-171450">
                  <a:buFont typeface="Arial" panose="020B0604020202020204" pitchFamily="34" charset="0"/>
                  <a:buChar char="•"/>
                </a:pPr>
                <a:r>
                  <a:rPr lang="en-US" sz="1200" b="1" dirty="0">
                    <a:solidFill>
                      <a:srgbClr val="FF0000"/>
                    </a:solidFill>
                  </a:rPr>
                  <a:t>Project Charter</a:t>
                </a:r>
              </a:p>
              <a:p>
                <a:pPr marL="171450" indent="-171450">
                  <a:buFont typeface="Arial" panose="020B0604020202020204" pitchFamily="34" charset="0"/>
                  <a:buChar char="•"/>
                </a:pPr>
                <a:r>
                  <a:rPr lang="en-US" sz="1200" b="1" dirty="0">
                    <a:solidFill>
                      <a:srgbClr val="FF0000"/>
                    </a:solidFill>
                  </a:rPr>
                  <a:t>Project Initiation</a:t>
                </a:r>
              </a:p>
            </p:txBody>
          </p:sp>
          <p:sp>
            <p:nvSpPr>
              <p:cNvPr id="32" name="TextBox 31">
                <a:extLst>
                  <a:ext uri="{FF2B5EF4-FFF2-40B4-BE49-F238E27FC236}">
                    <a16:creationId xmlns:a16="http://schemas.microsoft.com/office/drawing/2014/main" id="{E3AC936C-3B67-44C8-B1F5-EC3EEE649752}"/>
                  </a:ext>
                </a:extLst>
              </p:cNvPr>
              <p:cNvSpPr txBox="1"/>
              <p:nvPr/>
            </p:nvSpPr>
            <p:spPr>
              <a:xfrm>
                <a:off x="4055164" y="5014081"/>
                <a:ext cx="2692527" cy="492438"/>
              </a:xfrm>
              <a:prstGeom prst="rect">
                <a:avLst/>
              </a:prstGeom>
              <a:noFill/>
            </p:spPr>
            <p:txBody>
              <a:bodyPr wrap="square">
                <a:spAutoFit/>
              </a:bodyPr>
              <a:lstStyle/>
              <a:p>
                <a:pPr marL="171450" indent="-171450">
                  <a:buFont typeface="Arial" panose="020B0604020202020204" pitchFamily="34" charset="0"/>
                  <a:buChar char="•"/>
                </a:pPr>
                <a:r>
                  <a:rPr lang="en-US" sz="1200" dirty="0"/>
                  <a:t>Work Breakdown Structure</a:t>
                </a:r>
              </a:p>
              <a:p>
                <a:pPr marL="171450" indent="-171450">
                  <a:buFont typeface="Arial" panose="020B0604020202020204" pitchFamily="34" charset="0"/>
                  <a:buChar char="•"/>
                </a:pPr>
                <a:r>
                  <a:rPr lang="en-US" sz="1200" dirty="0"/>
                  <a:t>RACI Matrix</a:t>
                </a:r>
              </a:p>
            </p:txBody>
          </p:sp>
        </p:grpSp>
        <p:sp>
          <p:nvSpPr>
            <p:cNvPr id="17" name="TextBox 16">
              <a:extLst>
                <a:ext uri="{FF2B5EF4-FFF2-40B4-BE49-F238E27FC236}">
                  <a16:creationId xmlns:a16="http://schemas.microsoft.com/office/drawing/2014/main" id="{9024BDEC-487E-4A23-83A8-5081A82E44DF}"/>
                </a:ext>
              </a:extLst>
            </p:cNvPr>
            <p:cNvSpPr txBox="1"/>
            <p:nvPr/>
          </p:nvSpPr>
          <p:spPr>
            <a:xfrm>
              <a:off x="5586781" y="2014979"/>
              <a:ext cx="2492330" cy="276999"/>
            </a:xfrm>
            <a:prstGeom prst="rect">
              <a:avLst/>
            </a:prstGeom>
            <a:noFill/>
          </p:spPr>
          <p:txBody>
            <a:bodyPr wrap="square">
              <a:spAutoFit/>
            </a:bodyPr>
            <a:lstStyle/>
            <a:p>
              <a:pPr marL="171450" indent="-171450">
                <a:buFont typeface="Arial" panose="020B0604020202020204" pitchFamily="34" charset="0"/>
                <a:buChar char="•"/>
              </a:pPr>
              <a:r>
                <a:rPr lang="en-US" sz="1200" dirty="0"/>
                <a:t>Sprint Burndown Chart</a:t>
              </a:r>
            </a:p>
          </p:txBody>
        </p:sp>
      </p:grpSp>
    </p:spTree>
    <p:extLst>
      <p:ext uri="{BB962C8B-B14F-4D97-AF65-F5344CB8AC3E}">
        <p14:creationId xmlns:p14="http://schemas.microsoft.com/office/powerpoint/2010/main" val="19361961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CustomShape 1"/>
          <p:cNvSpPr/>
          <p:nvPr/>
        </p:nvSpPr>
        <p:spPr>
          <a:xfrm>
            <a:off x="504000" y="226080"/>
            <a:ext cx="9070920" cy="94572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en-US" sz="4400" b="0" strike="noStrike" spc="-1" dirty="0">
                <a:solidFill>
                  <a:srgbClr val="000000"/>
                </a:solidFill>
                <a:latin typeface="Arial"/>
              </a:rPr>
              <a:t>Writing Effective KPIs</a:t>
            </a:r>
            <a:endParaRPr lang="en-US" sz="4400" b="0" strike="noStrike" spc="-1" dirty="0">
              <a:latin typeface="Arial"/>
            </a:endParaRPr>
          </a:p>
        </p:txBody>
      </p:sp>
      <p:sp>
        <p:nvSpPr>
          <p:cNvPr id="83" name="CustomShape 2"/>
          <p:cNvSpPr/>
          <p:nvPr/>
        </p:nvSpPr>
        <p:spPr>
          <a:xfrm>
            <a:off x="504000" y="1326600"/>
            <a:ext cx="9070920" cy="3287520"/>
          </a:xfrm>
          <a:prstGeom prst="rect">
            <a:avLst/>
          </a:prstGeom>
          <a:noFill/>
          <a:ln>
            <a:noFill/>
          </a:ln>
        </p:spPr>
        <p:style>
          <a:lnRef idx="0">
            <a:scrgbClr r="0" g="0" b="0"/>
          </a:lnRef>
          <a:fillRef idx="0">
            <a:scrgbClr r="0" g="0" b="0"/>
          </a:fillRef>
          <a:effectRef idx="0">
            <a:scrgbClr r="0" g="0" b="0"/>
          </a:effectRef>
          <a:fontRef idx="minor"/>
        </p:style>
      </p:sp>
      <p:sp>
        <p:nvSpPr>
          <p:cNvPr id="2" name="Rectangle 1">
            <a:extLst>
              <a:ext uri="{FF2B5EF4-FFF2-40B4-BE49-F238E27FC236}">
                <a16:creationId xmlns:a16="http://schemas.microsoft.com/office/drawing/2014/main" id="{896C6D01-2CDF-4136-A066-24552D50E633}"/>
              </a:ext>
            </a:extLst>
          </p:cNvPr>
          <p:cNvSpPr/>
          <p:nvPr/>
        </p:nvSpPr>
        <p:spPr>
          <a:xfrm>
            <a:off x="444648" y="1337899"/>
            <a:ext cx="9129095" cy="77304"/>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TextBox 2">
            <a:extLst>
              <a:ext uri="{FF2B5EF4-FFF2-40B4-BE49-F238E27FC236}">
                <a16:creationId xmlns:a16="http://schemas.microsoft.com/office/drawing/2014/main" id="{D7AD26A1-F3DA-4F14-A362-7163DC1BEC9A}"/>
              </a:ext>
            </a:extLst>
          </p:cNvPr>
          <p:cNvSpPr txBox="1"/>
          <p:nvPr/>
        </p:nvSpPr>
        <p:spPr>
          <a:xfrm>
            <a:off x="441144" y="1457410"/>
            <a:ext cx="913517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graphicFrame>
        <p:nvGraphicFramePr>
          <p:cNvPr id="7" name="Diagram 6">
            <a:extLst>
              <a:ext uri="{FF2B5EF4-FFF2-40B4-BE49-F238E27FC236}">
                <a16:creationId xmlns:a16="http://schemas.microsoft.com/office/drawing/2014/main" id="{90A4FE95-F4A7-44C5-B888-341EF6D32148}"/>
              </a:ext>
            </a:extLst>
          </p:cNvPr>
          <p:cNvGraphicFramePr/>
          <p:nvPr>
            <p:extLst>
              <p:ext uri="{D42A27DB-BD31-4B8C-83A1-F6EECF244321}">
                <p14:modId xmlns:p14="http://schemas.microsoft.com/office/powerpoint/2010/main" val="1422133419"/>
              </p:ext>
            </p:extLst>
          </p:nvPr>
        </p:nvGraphicFramePr>
        <p:xfrm>
          <a:off x="502602" y="364545"/>
          <a:ext cx="8791342" cy="47994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5966072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9" name="Picture 88" descr="Writing an appointment on a paper agenda">
            <a:extLst>
              <a:ext uri="{FF2B5EF4-FFF2-40B4-BE49-F238E27FC236}">
                <a16:creationId xmlns:a16="http://schemas.microsoft.com/office/drawing/2014/main" id="{07E67810-0676-4260-9821-3DCF3C34DED3}"/>
              </a:ext>
            </a:extLst>
          </p:cNvPr>
          <p:cNvPicPr>
            <a:picLocks noChangeAspect="1"/>
          </p:cNvPicPr>
          <p:nvPr/>
        </p:nvPicPr>
        <p:blipFill rotWithShape="1">
          <a:blip r:embed="rId3"/>
          <a:srcRect r="54883"/>
          <a:stretch/>
        </p:blipFill>
        <p:spPr>
          <a:xfrm>
            <a:off x="20" y="10"/>
            <a:ext cx="3832792" cy="5670540"/>
          </a:xfrm>
          <a:prstGeom prst="rect">
            <a:avLst/>
          </a:prstGeom>
          <a:effectLst/>
        </p:spPr>
      </p:pic>
      <p:cxnSp>
        <p:nvCxnSpPr>
          <p:cNvPr id="90" name="Straight Connector 92">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01032" y="1748888"/>
            <a:ext cx="5216724" cy="0"/>
          </a:xfrm>
          <a:prstGeom prst="line">
            <a:avLst/>
          </a:prstGeom>
          <a:ln w="19050">
            <a:solidFill>
              <a:srgbClr val="E9B096"/>
            </a:solidFill>
          </a:ln>
        </p:spPr>
        <p:style>
          <a:lnRef idx="1">
            <a:schemeClr val="accent1"/>
          </a:lnRef>
          <a:fillRef idx="0">
            <a:schemeClr val="accent1"/>
          </a:fillRef>
          <a:effectRef idx="0">
            <a:schemeClr val="accent1"/>
          </a:effectRef>
          <a:fontRef idx="minor">
            <a:schemeClr val="tx1"/>
          </a:fontRef>
        </p:style>
      </p:cxnSp>
      <p:sp>
        <p:nvSpPr>
          <p:cNvPr id="87" name="CustomShape 2"/>
          <p:cNvSpPr/>
          <p:nvPr/>
        </p:nvSpPr>
        <p:spPr>
          <a:xfrm>
            <a:off x="504000" y="1130668"/>
            <a:ext cx="9070920" cy="3287520"/>
          </a:xfrm>
          <a:prstGeom prst="rect">
            <a:avLst/>
          </a:prstGeom>
          <a:noFill/>
          <a:ln>
            <a:noFill/>
          </a:ln>
        </p:spPr>
        <p:style>
          <a:lnRef idx="0">
            <a:scrgbClr r="0" g="0" b="0"/>
          </a:lnRef>
          <a:fillRef idx="0">
            <a:scrgbClr r="0" g="0" b="0"/>
          </a:fillRef>
          <a:effectRef idx="0">
            <a:scrgbClr r="0" g="0" b="0"/>
          </a:effectRef>
          <a:fontRef idx="minor"/>
        </p:style>
      </p:sp>
      <p:sp>
        <p:nvSpPr>
          <p:cNvPr id="2" name="Rectangle 1">
            <a:extLst>
              <a:ext uri="{FF2B5EF4-FFF2-40B4-BE49-F238E27FC236}">
                <a16:creationId xmlns:a16="http://schemas.microsoft.com/office/drawing/2014/main" id="{793DBA93-FB4C-4315-BC72-6BF6FFAD9612}"/>
              </a:ext>
            </a:extLst>
          </p:cNvPr>
          <p:cNvSpPr/>
          <p:nvPr/>
        </p:nvSpPr>
        <p:spPr>
          <a:xfrm>
            <a:off x="449953" y="1093799"/>
            <a:ext cx="9129095" cy="77304"/>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000"/>
          </a:p>
        </p:txBody>
      </p:sp>
      <p:sp>
        <p:nvSpPr>
          <p:cNvPr id="4" name="TextBox 3">
            <a:extLst>
              <a:ext uri="{FF2B5EF4-FFF2-40B4-BE49-F238E27FC236}">
                <a16:creationId xmlns:a16="http://schemas.microsoft.com/office/drawing/2014/main" id="{2F2E8134-9D44-4857-AE29-A12077DA0662}"/>
              </a:ext>
            </a:extLst>
          </p:cNvPr>
          <p:cNvSpPr txBox="1"/>
          <p:nvPr/>
        </p:nvSpPr>
        <p:spPr>
          <a:xfrm>
            <a:off x="3835009" y="320257"/>
            <a:ext cx="9647582" cy="769441"/>
          </a:xfrm>
          <a:prstGeom prst="rect">
            <a:avLst/>
          </a:prstGeom>
          <a:noFill/>
        </p:spPr>
        <p:txBody>
          <a:bodyPr wrap="square" lIns="91440" tIns="45720" rIns="91440" bIns="45720" rtlCol="0" anchor="t">
            <a:spAutoFit/>
          </a:bodyPr>
          <a:lstStyle/>
          <a:p>
            <a:pPr>
              <a:spcAft>
                <a:spcPts val="600"/>
              </a:spcAft>
            </a:pPr>
            <a:r>
              <a:rPr lang="en-US" sz="4400" dirty="0"/>
              <a:t>Project </a:t>
            </a:r>
            <a:r>
              <a:rPr lang="en-US" sz="4400"/>
              <a:t>LaCEM Example</a:t>
            </a:r>
          </a:p>
        </p:txBody>
      </p:sp>
      <p:sp>
        <p:nvSpPr>
          <p:cNvPr id="5" name="Rectangle 4">
            <a:extLst>
              <a:ext uri="{FF2B5EF4-FFF2-40B4-BE49-F238E27FC236}">
                <a16:creationId xmlns:a16="http://schemas.microsoft.com/office/drawing/2014/main" id="{F4644C29-2696-4403-8EFB-E2C36322487E}"/>
              </a:ext>
            </a:extLst>
          </p:cNvPr>
          <p:cNvSpPr/>
          <p:nvPr/>
        </p:nvSpPr>
        <p:spPr>
          <a:xfrm>
            <a:off x="4217257" y="1515734"/>
            <a:ext cx="5363413" cy="27412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A51D4BF5-84F7-43FB-9DC8-CD929B7678D2}"/>
              </a:ext>
            </a:extLst>
          </p:cNvPr>
          <p:cNvGrpSpPr/>
          <p:nvPr/>
        </p:nvGrpSpPr>
        <p:grpSpPr>
          <a:xfrm>
            <a:off x="4057617" y="1352726"/>
            <a:ext cx="5688330" cy="4215544"/>
            <a:chOff x="5149381" y="1692464"/>
            <a:chExt cx="4844146" cy="4215544"/>
          </a:xfrm>
        </p:grpSpPr>
        <p:sp>
          <p:nvSpPr>
            <p:cNvPr id="6" name="TextBox 2">
              <a:extLst>
                <a:ext uri="{FF2B5EF4-FFF2-40B4-BE49-F238E27FC236}">
                  <a16:creationId xmlns:a16="http://schemas.microsoft.com/office/drawing/2014/main" id="{7F8DD28F-0798-48AB-8770-364090E7225A}"/>
                </a:ext>
              </a:extLst>
            </p:cNvPr>
            <p:cNvSpPr txBox="1"/>
            <p:nvPr/>
          </p:nvSpPr>
          <p:spPr>
            <a:xfrm>
              <a:off x="5166828" y="4803605"/>
              <a:ext cx="4826699" cy="1104403"/>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Autofit/>
            </a:bodyPr>
            <a:lstStyle/>
            <a:p>
              <a:pPr marL="342900" indent="-285750">
                <a:lnSpc>
                  <a:spcPct val="90000"/>
                </a:lnSpc>
                <a:spcAft>
                  <a:spcPts val="600"/>
                </a:spcAft>
                <a:buFont typeface="Wingdings" panose="05000000000000000000" pitchFamily="2" charset="2"/>
                <a:buChar char="q"/>
              </a:pPr>
              <a:r>
                <a:rPr lang="en-US" dirty="0"/>
                <a:t>Average weekly WBS element delays must be less than 2 hours for the entire team.</a:t>
              </a:r>
            </a:p>
            <a:p>
              <a:pPr marL="342900" indent="-285750">
                <a:lnSpc>
                  <a:spcPct val="90000"/>
                </a:lnSpc>
                <a:spcAft>
                  <a:spcPts val="600"/>
                </a:spcAft>
                <a:buFont typeface="Wingdings" panose="05000000000000000000" pitchFamily="2" charset="2"/>
                <a:buChar char="q"/>
              </a:pPr>
              <a:r>
                <a:rPr lang="en-US" dirty="0"/>
                <a:t>Average blocker turn-over must be a maximum of 2 meeting periods per sprint.</a:t>
              </a:r>
            </a:p>
          </p:txBody>
        </p:sp>
        <p:sp>
          <p:nvSpPr>
            <p:cNvPr id="8" name="TextBox 2">
              <a:extLst>
                <a:ext uri="{FF2B5EF4-FFF2-40B4-BE49-F238E27FC236}">
                  <a16:creationId xmlns:a16="http://schemas.microsoft.com/office/drawing/2014/main" id="{EB16E5EC-54A1-4353-90EE-9ECB832A1D79}"/>
                </a:ext>
              </a:extLst>
            </p:cNvPr>
            <p:cNvSpPr txBox="1"/>
            <p:nvPr/>
          </p:nvSpPr>
          <p:spPr>
            <a:xfrm>
              <a:off x="5149381" y="3798540"/>
              <a:ext cx="4726241" cy="457378"/>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Autofit/>
            </a:bodyPr>
            <a:lstStyle/>
            <a:p>
              <a:pPr marL="342900" indent="-285750">
                <a:lnSpc>
                  <a:spcPct val="90000"/>
                </a:lnSpc>
                <a:spcAft>
                  <a:spcPts val="600"/>
                </a:spcAft>
                <a:buFont typeface="Wingdings" panose="05000000000000000000" pitchFamily="2" charset="2"/>
                <a:buChar char="q"/>
              </a:pPr>
              <a:r>
                <a:rPr lang="en-US" dirty="0"/>
                <a:t>All team members must attend at least 80% of project meetings.</a:t>
              </a:r>
            </a:p>
            <a:p>
              <a:pPr marL="342900" indent="-285750">
                <a:lnSpc>
                  <a:spcPct val="90000"/>
                </a:lnSpc>
                <a:spcAft>
                  <a:spcPts val="600"/>
                </a:spcAft>
                <a:buFont typeface="Wingdings" panose="05000000000000000000" pitchFamily="2" charset="2"/>
                <a:buChar char="q"/>
              </a:pPr>
              <a:endParaRPr lang="en-US" sz="1200" dirty="0"/>
            </a:p>
            <a:p>
              <a:pPr marL="57150">
                <a:lnSpc>
                  <a:spcPct val="90000"/>
                </a:lnSpc>
                <a:spcAft>
                  <a:spcPts val="600"/>
                </a:spcAft>
              </a:pPr>
              <a:endParaRPr lang="en-US" sz="1200" dirty="0"/>
            </a:p>
          </p:txBody>
        </p:sp>
        <p:sp>
          <p:nvSpPr>
            <p:cNvPr id="9" name="TextBox 2">
              <a:extLst>
                <a:ext uri="{FF2B5EF4-FFF2-40B4-BE49-F238E27FC236}">
                  <a16:creationId xmlns:a16="http://schemas.microsoft.com/office/drawing/2014/main" id="{849FD8AB-DE91-4BAD-9C8B-F581AC895945}"/>
                </a:ext>
              </a:extLst>
            </p:cNvPr>
            <p:cNvSpPr txBox="1"/>
            <p:nvPr/>
          </p:nvSpPr>
          <p:spPr>
            <a:xfrm>
              <a:off x="5149381" y="1992411"/>
              <a:ext cx="4514901" cy="1071942"/>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Autofit/>
            </a:bodyPr>
            <a:lstStyle/>
            <a:p>
              <a:pPr marL="342900" indent="-285750">
                <a:lnSpc>
                  <a:spcPct val="90000"/>
                </a:lnSpc>
                <a:spcAft>
                  <a:spcPts val="600"/>
                </a:spcAft>
                <a:buFont typeface="Wingdings" panose="05000000000000000000" pitchFamily="2" charset="2"/>
                <a:buChar char="q"/>
              </a:pPr>
              <a:r>
                <a:rPr lang="en-US" dirty="0"/>
                <a:t>Average weekly email reply time must be less than 6 hours for the entire team.</a:t>
              </a:r>
            </a:p>
            <a:p>
              <a:pPr marL="342900" indent="-285750">
                <a:lnSpc>
                  <a:spcPct val="90000"/>
                </a:lnSpc>
                <a:spcAft>
                  <a:spcPts val="600"/>
                </a:spcAft>
                <a:buFont typeface="Wingdings" panose="05000000000000000000" pitchFamily="2" charset="2"/>
                <a:buChar char="q"/>
              </a:pPr>
              <a:r>
                <a:rPr lang="en-US" dirty="0"/>
                <a:t>Three 15-20min stand-up meetings must be held every week with a quorum of 75% for each meeting.</a:t>
              </a:r>
            </a:p>
          </p:txBody>
        </p:sp>
        <p:sp>
          <p:nvSpPr>
            <p:cNvPr id="7" name="TextBox 6">
              <a:extLst>
                <a:ext uri="{FF2B5EF4-FFF2-40B4-BE49-F238E27FC236}">
                  <a16:creationId xmlns:a16="http://schemas.microsoft.com/office/drawing/2014/main" id="{00024FD8-0882-4B0D-9BF1-6E95995E37A6}"/>
                </a:ext>
              </a:extLst>
            </p:cNvPr>
            <p:cNvSpPr txBox="1"/>
            <p:nvPr/>
          </p:nvSpPr>
          <p:spPr>
            <a:xfrm>
              <a:off x="5166828" y="4427319"/>
              <a:ext cx="2199860" cy="369332"/>
            </a:xfrm>
            <a:prstGeom prst="rect">
              <a:avLst/>
            </a:prstGeom>
            <a:noFill/>
          </p:spPr>
          <p:txBody>
            <a:bodyPr wrap="square" rtlCol="0">
              <a:spAutoFit/>
            </a:bodyPr>
            <a:lstStyle/>
            <a:p>
              <a:pPr>
                <a:spcAft>
                  <a:spcPts val="600"/>
                </a:spcAft>
              </a:pPr>
              <a:r>
                <a:rPr lang="en-US" b="1" dirty="0">
                  <a:solidFill>
                    <a:schemeClr val="accent2">
                      <a:lumMod val="75000"/>
                    </a:schemeClr>
                  </a:solidFill>
                </a:rPr>
                <a:t>SCHEDULE</a:t>
              </a:r>
            </a:p>
          </p:txBody>
        </p:sp>
        <p:sp>
          <p:nvSpPr>
            <p:cNvPr id="12" name="TextBox 11">
              <a:extLst>
                <a:ext uri="{FF2B5EF4-FFF2-40B4-BE49-F238E27FC236}">
                  <a16:creationId xmlns:a16="http://schemas.microsoft.com/office/drawing/2014/main" id="{3BADDE81-17B9-4263-9047-8C4156A20DAE}"/>
                </a:ext>
              </a:extLst>
            </p:cNvPr>
            <p:cNvSpPr txBox="1"/>
            <p:nvPr/>
          </p:nvSpPr>
          <p:spPr>
            <a:xfrm>
              <a:off x="5194621" y="3426958"/>
              <a:ext cx="2199860" cy="369332"/>
            </a:xfrm>
            <a:prstGeom prst="rect">
              <a:avLst/>
            </a:prstGeom>
            <a:noFill/>
          </p:spPr>
          <p:txBody>
            <a:bodyPr wrap="square" rtlCol="0">
              <a:spAutoFit/>
            </a:bodyPr>
            <a:lstStyle/>
            <a:p>
              <a:pPr>
                <a:spcAft>
                  <a:spcPts val="600"/>
                </a:spcAft>
              </a:pPr>
              <a:r>
                <a:rPr lang="en-US" b="1" dirty="0">
                  <a:solidFill>
                    <a:schemeClr val="tx2"/>
                  </a:solidFill>
                </a:rPr>
                <a:t>RESOURES</a:t>
              </a:r>
            </a:p>
          </p:txBody>
        </p:sp>
        <p:sp>
          <p:nvSpPr>
            <p:cNvPr id="13" name="TextBox 12">
              <a:extLst>
                <a:ext uri="{FF2B5EF4-FFF2-40B4-BE49-F238E27FC236}">
                  <a16:creationId xmlns:a16="http://schemas.microsoft.com/office/drawing/2014/main" id="{EC309214-2105-43E5-8FC7-FBC27B779A34}"/>
                </a:ext>
              </a:extLst>
            </p:cNvPr>
            <p:cNvSpPr txBox="1"/>
            <p:nvPr/>
          </p:nvSpPr>
          <p:spPr>
            <a:xfrm>
              <a:off x="5179939" y="1692464"/>
              <a:ext cx="2199860" cy="369332"/>
            </a:xfrm>
            <a:prstGeom prst="rect">
              <a:avLst/>
            </a:prstGeom>
            <a:noFill/>
          </p:spPr>
          <p:txBody>
            <a:bodyPr wrap="square" rtlCol="0">
              <a:spAutoFit/>
            </a:bodyPr>
            <a:lstStyle/>
            <a:p>
              <a:pPr>
                <a:spcAft>
                  <a:spcPts val="600"/>
                </a:spcAft>
              </a:pPr>
              <a:r>
                <a:rPr lang="en-US" b="1" dirty="0">
                  <a:solidFill>
                    <a:schemeClr val="accent6">
                      <a:lumMod val="75000"/>
                    </a:schemeClr>
                  </a:solidFill>
                </a:rPr>
                <a:t>COMMUNICATION</a:t>
              </a:r>
            </a:p>
          </p:txBody>
        </p:sp>
      </p:grpSp>
    </p:spTree>
    <p:extLst>
      <p:ext uri="{BB962C8B-B14F-4D97-AF65-F5344CB8AC3E}">
        <p14:creationId xmlns:p14="http://schemas.microsoft.com/office/powerpoint/2010/main" val="97341473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CustomShape 1"/>
          <p:cNvSpPr/>
          <p:nvPr/>
        </p:nvSpPr>
        <p:spPr>
          <a:xfrm>
            <a:off x="504000" y="226080"/>
            <a:ext cx="9070920" cy="94572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gn="ctr"/>
            <a:r>
              <a:rPr lang="en-US" sz="4400" b="0" strike="noStrike" spc="-1" dirty="0">
                <a:solidFill>
                  <a:srgbClr val="000000"/>
                </a:solidFill>
                <a:latin typeface="Arial"/>
                <a:ea typeface="DejaVu Sans"/>
              </a:rPr>
              <a:t>KRA = Key Responsibility Area</a:t>
            </a:r>
            <a:endParaRPr lang="en-US" sz="4400" b="0" strike="noStrike" spc="-1" dirty="0">
              <a:latin typeface="Arial"/>
            </a:endParaRPr>
          </a:p>
        </p:txBody>
      </p:sp>
      <p:sp>
        <p:nvSpPr>
          <p:cNvPr id="79" name="CustomShape 2"/>
          <p:cNvSpPr/>
          <p:nvPr/>
        </p:nvSpPr>
        <p:spPr>
          <a:xfrm>
            <a:off x="504000" y="1326600"/>
            <a:ext cx="9070920" cy="3287520"/>
          </a:xfrm>
          <a:prstGeom prst="rect">
            <a:avLst/>
          </a:prstGeom>
          <a:noFill/>
          <a:ln>
            <a:noFill/>
          </a:ln>
        </p:spPr>
        <p:style>
          <a:lnRef idx="0">
            <a:scrgbClr r="0" g="0" b="0"/>
          </a:lnRef>
          <a:fillRef idx="0">
            <a:scrgbClr r="0" g="0" b="0"/>
          </a:fillRef>
          <a:effectRef idx="0">
            <a:scrgbClr r="0" g="0" b="0"/>
          </a:effectRef>
          <a:fontRef idx="minor"/>
        </p:style>
      </p:sp>
      <p:sp>
        <p:nvSpPr>
          <p:cNvPr id="4" name="Rectangle 3">
            <a:extLst>
              <a:ext uri="{FF2B5EF4-FFF2-40B4-BE49-F238E27FC236}">
                <a16:creationId xmlns:a16="http://schemas.microsoft.com/office/drawing/2014/main" id="{FAF1131D-E296-4495-AF0D-E4A2B02BD68B}"/>
              </a:ext>
            </a:extLst>
          </p:cNvPr>
          <p:cNvSpPr/>
          <p:nvPr/>
        </p:nvSpPr>
        <p:spPr>
          <a:xfrm>
            <a:off x="449953" y="1093799"/>
            <a:ext cx="9129095" cy="77304"/>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 name="TextBox 5">
            <a:extLst>
              <a:ext uri="{FF2B5EF4-FFF2-40B4-BE49-F238E27FC236}">
                <a16:creationId xmlns:a16="http://schemas.microsoft.com/office/drawing/2014/main" id="{47E41062-4FF5-4DD1-A041-9D1C7C7D5EC2}"/>
              </a:ext>
            </a:extLst>
          </p:cNvPr>
          <p:cNvSpPr txBox="1"/>
          <p:nvPr/>
        </p:nvSpPr>
        <p:spPr>
          <a:xfrm>
            <a:off x="304143" y="1325868"/>
            <a:ext cx="9470634" cy="830997"/>
          </a:xfrm>
          <a:prstGeom prst="rect">
            <a:avLst/>
          </a:prstGeom>
          <a:noFill/>
        </p:spPr>
        <p:txBody>
          <a:bodyPr wrap="square" rtlCol="0">
            <a:spAutoFit/>
          </a:bodyPr>
          <a:lstStyle/>
          <a:p>
            <a:pPr algn="ctr"/>
            <a:r>
              <a:rPr lang="en-US" sz="2400" dirty="0"/>
              <a:t>KRAs define the job responsibility of a team member and refers to the specific areas of work for which they are responsible.</a:t>
            </a:r>
          </a:p>
        </p:txBody>
      </p:sp>
      <p:pic>
        <p:nvPicPr>
          <p:cNvPr id="18" name="Graphic 17" descr="Man with solid fill">
            <a:extLst>
              <a:ext uri="{FF2B5EF4-FFF2-40B4-BE49-F238E27FC236}">
                <a16:creationId xmlns:a16="http://schemas.microsoft.com/office/drawing/2014/main" id="{E768E6C0-5D07-48ED-A9ED-09FDCBDEC02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107529" y="2970360"/>
            <a:ext cx="1078171" cy="1078171"/>
          </a:xfrm>
          <a:prstGeom prst="rect">
            <a:avLst/>
          </a:prstGeom>
        </p:spPr>
      </p:pic>
      <p:sp>
        <p:nvSpPr>
          <p:cNvPr id="3" name="Rectangle 2">
            <a:extLst>
              <a:ext uri="{FF2B5EF4-FFF2-40B4-BE49-F238E27FC236}">
                <a16:creationId xmlns:a16="http://schemas.microsoft.com/office/drawing/2014/main" id="{093AA254-0777-4C5E-9914-C81C1ACCBC48}"/>
              </a:ext>
            </a:extLst>
          </p:cNvPr>
          <p:cNvSpPr/>
          <p:nvPr/>
        </p:nvSpPr>
        <p:spPr>
          <a:xfrm>
            <a:off x="766678" y="3345672"/>
            <a:ext cx="968991" cy="327546"/>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Role</a:t>
            </a:r>
          </a:p>
        </p:txBody>
      </p:sp>
      <p:sp>
        <p:nvSpPr>
          <p:cNvPr id="21" name="Rectangle 20">
            <a:extLst>
              <a:ext uri="{FF2B5EF4-FFF2-40B4-BE49-F238E27FC236}">
                <a16:creationId xmlns:a16="http://schemas.microsoft.com/office/drawing/2014/main" id="{397BBB8F-B064-4455-B545-C59F6C532839}"/>
              </a:ext>
            </a:extLst>
          </p:cNvPr>
          <p:cNvSpPr/>
          <p:nvPr/>
        </p:nvSpPr>
        <p:spPr>
          <a:xfrm>
            <a:off x="3185700" y="2806587"/>
            <a:ext cx="968991" cy="327546"/>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KRA</a:t>
            </a:r>
          </a:p>
        </p:txBody>
      </p:sp>
      <p:sp>
        <p:nvSpPr>
          <p:cNvPr id="22" name="Rectangle 21">
            <a:extLst>
              <a:ext uri="{FF2B5EF4-FFF2-40B4-BE49-F238E27FC236}">
                <a16:creationId xmlns:a16="http://schemas.microsoft.com/office/drawing/2014/main" id="{9498E124-B9A5-45B4-93AB-45A880892A7C}"/>
              </a:ext>
            </a:extLst>
          </p:cNvPr>
          <p:cNvSpPr/>
          <p:nvPr/>
        </p:nvSpPr>
        <p:spPr>
          <a:xfrm>
            <a:off x="3185699" y="3393261"/>
            <a:ext cx="968991" cy="327546"/>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KRA</a:t>
            </a:r>
          </a:p>
        </p:txBody>
      </p:sp>
      <p:sp>
        <p:nvSpPr>
          <p:cNvPr id="23" name="Rectangle 22">
            <a:extLst>
              <a:ext uri="{FF2B5EF4-FFF2-40B4-BE49-F238E27FC236}">
                <a16:creationId xmlns:a16="http://schemas.microsoft.com/office/drawing/2014/main" id="{376D4D11-A228-48F6-A24B-CB259E6C0E2D}"/>
              </a:ext>
            </a:extLst>
          </p:cNvPr>
          <p:cNvSpPr/>
          <p:nvPr/>
        </p:nvSpPr>
        <p:spPr>
          <a:xfrm>
            <a:off x="3185699" y="3972932"/>
            <a:ext cx="968991" cy="327546"/>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KRA</a:t>
            </a:r>
          </a:p>
        </p:txBody>
      </p:sp>
      <p:sp>
        <p:nvSpPr>
          <p:cNvPr id="24" name="Rectangle 23">
            <a:extLst>
              <a:ext uri="{FF2B5EF4-FFF2-40B4-BE49-F238E27FC236}">
                <a16:creationId xmlns:a16="http://schemas.microsoft.com/office/drawing/2014/main" id="{828EC1C7-1A66-4830-86FE-9F5AEC139151}"/>
              </a:ext>
            </a:extLst>
          </p:cNvPr>
          <p:cNvSpPr/>
          <p:nvPr/>
        </p:nvSpPr>
        <p:spPr>
          <a:xfrm>
            <a:off x="7922606" y="4662875"/>
            <a:ext cx="677709" cy="330366"/>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ysClr val="windowText" lastClr="000000"/>
                </a:solidFill>
              </a:rPr>
              <a:t>Task</a:t>
            </a:r>
          </a:p>
        </p:txBody>
      </p:sp>
      <p:sp>
        <p:nvSpPr>
          <p:cNvPr id="17" name="Arrow: Right 16">
            <a:extLst>
              <a:ext uri="{FF2B5EF4-FFF2-40B4-BE49-F238E27FC236}">
                <a16:creationId xmlns:a16="http://schemas.microsoft.com/office/drawing/2014/main" id="{9FCF5EDD-29DE-4A41-8737-7E037B58680A}"/>
              </a:ext>
            </a:extLst>
          </p:cNvPr>
          <p:cNvSpPr/>
          <p:nvPr/>
        </p:nvSpPr>
        <p:spPr>
          <a:xfrm>
            <a:off x="1844849" y="3490766"/>
            <a:ext cx="371859" cy="662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327500A4-B5CB-4769-BF39-4C9A1E0389B1}"/>
              </a:ext>
            </a:extLst>
          </p:cNvPr>
          <p:cNvSpPr/>
          <p:nvPr/>
        </p:nvSpPr>
        <p:spPr>
          <a:xfrm>
            <a:off x="7922608" y="3699694"/>
            <a:ext cx="677709" cy="330366"/>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ysClr val="windowText" lastClr="000000"/>
                </a:solidFill>
              </a:rPr>
              <a:t>Task</a:t>
            </a:r>
          </a:p>
        </p:txBody>
      </p:sp>
      <p:sp>
        <p:nvSpPr>
          <p:cNvPr id="28" name="Rectangle 27">
            <a:extLst>
              <a:ext uri="{FF2B5EF4-FFF2-40B4-BE49-F238E27FC236}">
                <a16:creationId xmlns:a16="http://schemas.microsoft.com/office/drawing/2014/main" id="{95A777D7-7364-4CAF-9DFA-49E183C65089}"/>
              </a:ext>
            </a:extLst>
          </p:cNvPr>
          <p:cNvSpPr/>
          <p:nvPr/>
        </p:nvSpPr>
        <p:spPr>
          <a:xfrm>
            <a:off x="7922609" y="3224366"/>
            <a:ext cx="677709" cy="330366"/>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ysClr val="windowText" lastClr="000000"/>
                </a:solidFill>
              </a:rPr>
              <a:t>Task</a:t>
            </a:r>
          </a:p>
        </p:txBody>
      </p:sp>
      <p:sp>
        <p:nvSpPr>
          <p:cNvPr id="29" name="Rectangle 28">
            <a:extLst>
              <a:ext uri="{FF2B5EF4-FFF2-40B4-BE49-F238E27FC236}">
                <a16:creationId xmlns:a16="http://schemas.microsoft.com/office/drawing/2014/main" id="{29B118DA-8F48-42E3-B744-C39AA52E7370}"/>
              </a:ext>
            </a:extLst>
          </p:cNvPr>
          <p:cNvSpPr/>
          <p:nvPr/>
        </p:nvSpPr>
        <p:spPr>
          <a:xfrm>
            <a:off x="7922605" y="5114104"/>
            <a:ext cx="677709" cy="330366"/>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ysClr val="windowText" lastClr="000000"/>
                </a:solidFill>
              </a:rPr>
              <a:t>Task</a:t>
            </a:r>
          </a:p>
        </p:txBody>
      </p:sp>
      <p:sp>
        <p:nvSpPr>
          <p:cNvPr id="30" name="Rectangle 29">
            <a:extLst>
              <a:ext uri="{FF2B5EF4-FFF2-40B4-BE49-F238E27FC236}">
                <a16:creationId xmlns:a16="http://schemas.microsoft.com/office/drawing/2014/main" id="{B69C3BD3-7876-432E-9AC4-DE3CFF4DBB4F}"/>
              </a:ext>
            </a:extLst>
          </p:cNvPr>
          <p:cNvSpPr/>
          <p:nvPr/>
        </p:nvSpPr>
        <p:spPr>
          <a:xfrm>
            <a:off x="7922609" y="2794294"/>
            <a:ext cx="677709" cy="330366"/>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ysClr val="windowText" lastClr="000000"/>
                </a:solidFill>
              </a:rPr>
              <a:t>Task</a:t>
            </a:r>
          </a:p>
        </p:txBody>
      </p:sp>
      <p:sp>
        <p:nvSpPr>
          <p:cNvPr id="31" name="Rectangle 30">
            <a:extLst>
              <a:ext uri="{FF2B5EF4-FFF2-40B4-BE49-F238E27FC236}">
                <a16:creationId xmlns:a16="http://schemas.microsoft.com/office/drawing/2014/main" id="{535F47CA-CE81-49B9-987C-4C70646FA80D}"/>
              </a:ext>
            </a:extLst>
          </p:cNvPr>
          <p:cNvSpPr/>
          <p:nvPr/>
        </p:nvSpPr>
        <p:spPr>
          <a:xfrm>
            <a:off x="7922609" y="2341423"/>
            <a:ext cx="677709" cy="330366"/>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ysClr val="windowText" lastClr="000000"/>
                </a:solidFill>
              </a:rPr>
              <a:t>Task</a:t>
            </a:r>
          </a:p>
        </p:txBody>
      </p:sp>
      <p:sp>
        <p:nvSpPr>
          <p:cNvPr id="34" name="Rectangle 33">
            <a:extLst>
              <a:ext uri="{FF2B5EF4-FFF2-40B4-BE49-F238E27FC236}">
                <a16:creationId xmlns:a16="http://schemas.microsoft.com/office/drawing/2014/main" id="{0E020774-6D80-4CB9-8975-AC7B5BD00CF0}"/>
              </a:ext>
            </a:extLst>
          </p:cNvPr>
          <p:cNvSpPr/>
          <p:nvPr/>
        </p:nvSpPr>
        <p:spPr>
          <a:xfrm>
            <a:off x="7922607" y="4193406"/>
            <a:ext cx="677709" cy="330366"/>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ysClr val="windowText" lastClr="000000"/>
                </a:solidFill>
              </a:rPr>
              <a:t>Task</a:t>
            </a:r>
          </a:p>
        </p:txBody>
      </p:sp>
      <p:cxnSp>
        <p:nvCxnSpPr>
          <p:cNvPr id="25" name="Straight Arrow Connector 24">
            <a:extLst>
              <a:ext uri="{FF2B5EF4-FFF2-40B4-BE49-F238E27FC236}">
                <a16:creationId xmlns:a16="http://schemas.microsoft.com/office/drawing/2014/main" id="{30C58CEB-6186-47E7-8495-C144ACB5A6B0}"/>
              </a:ext>
            </a:extLst>
          </p:cNvPr>
          <p:cNvCxnSpPr/>
          <p:nvPr/>
        </p:nvCxnSpPr>
        <p:spPr>
          <a:xfrm flipV="1">
            <a:off x="4421875" y="2506606"/>
            <a:ext cx="3289110" cy="4528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83596C83-A932-47E6-B8C8-B26CCE92AFF4}"/>
              </a:ext>
            </a:extLst>
          </p:cNvPr>
          <p:cNvCxnSpPr>
            <a:cxnSpLocks/>
          </p:cNvCxnSpPr>
          <p:nvPr/>
        </p:nvCxnSpPr>
        <p:spPr>
          <a:xfrm flipV="1">
            <a:off x="4421875" y="2959478"/>
            <a:ext cx="3289110" cy="108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38A80AF3-C9D2-4189-9E62-4D4B42D4C14E}"/>
              </a:ext>
            </a:extLst>
          </p:cNvPr>
          <p:cNvCxnSpPr>
            <a:cxnSpLocks/>
          </p:cNvCxnSpPr>
          <p:nvPr/>
        </p:nvCxnSpPr>
        <p:spPr>
          <a:xfrm flipV="1">
            <a:off x="4521091" y="3389274"/>
            <a:ext cx="3189894" cy="1647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7B2C570E-989E-47A8-A48B-3FE1B757C440}"/>
              </a:ext>
            </a:extLst>
          </p:cNvPr>
          <p:cNvCxnSpPr>
            <a:cxnSpLocks/>
          </p:cNvCxnSpPr>
          <p:nvPr/>
        </p:nvCxnSpPr>
        <p:spPr>
          <a:xfrm>
            <a:off x="4521091" y="4162773"/>
            <a:ext cx="3226620" cy="10707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1FDB5B29-0F93-4FA6-AAE3-CD57A282CE92}"/>
              </a:ext>
            </a:extLst>
          </p:cNvPr>
          <p:cNvCxnSpPr>
            <a:cxnSpLocks/>
          </p:cNvCxnSpPr>
          <p:nvPr/>
        </p:nvCxnSpPr>
        <p:spPr>
          <a:xfrm>
            <a:off x="4479013" y="4149125"/>
            <a:ext cx="3231972" cy="7101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39DB1A47-9095-46E8-B42E-94165CC79774}"/>
              </a:ext>
            </a:extLst>
          </p:cNvPr>
          <p:cNvCxnSpPr>
            <a:cxnSpLocks/>
          </p:cNvCxnSpPr>
          <p:nvPr/>
        </p:nvCxnSpPr>
        <p:spPr>
          <a:xfrm>
            <a:off x="4521090" y="4149125"/>
            <a:ext cx="3189895" cy="2385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14257DBD-460C-4787-9210-C3E64908312D}"/>
              </a:ext>
            </a:extLst>
          </p:cNvPr>
          <p:cNvCxnSpPr>
            <a:cxnSpLocks/>
          </p:cNvCxnSpPr>
          <p:nvPr/>
        </p:nvCxnSpPr>
        <p:spPr>
          <a:xfrm>
            <a:off x="4540509" y="3559743"/>
            <a:ext cx="3170476" cy="2855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69554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CustomShape 1"/>
          <p:cNvSpPr/>
          <p:nvPr/>
        </p:nvSpPr>
        <p:spPr>
          <a:xfrm>
            <a:off x="504000" y="468046"/>
            <a:ext cx="9070560" cy="94536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en-US" sz="4000" b="0" strike="noStrike" spc="-1">
                <a:solidFill>
                  <a:srgbClr val="000000"/>
                </a:solidFill>
                <a:latin typeface="Arial"/>
                <a:ea typeface="DejaVu Sans"/>
              </a:rPr>
              <a:t>General Framework: Business Projects</a:t>
            </a:r>
            <a:endParaRPr lang="en-US" sz="4000" b="0" strike="noStrike" spc="-1">
              <a:latin typeface="Arial"/>
            </a:endParaRPr>
          </a:p>
        </p:txBody>
      </p:sp>
      <p:sp>
        <p:nvSpPr>
          <p:cNvPr id="132" name="CustomShape 2"/>
          <p:cNvSpPr/>
          <p:nvPr/>
        </p:nvSpPr>
        <p:spPr>
          <a:xfrm>
            <a:off x="504000" y="1326600"/>
            <a:ext cx="9070560" cy="3287160"/>
          </a:xfrm>
          <a:prstGeom prst="rect">
            <a:avLst/>
          </a:prstGeom>
          <a:noFill/>
          <a:ln w="0">
            <a:noFill/>
          </a:ln>
        </p:spPr>
        <p:style>
          <a:lnRef idx="0">
            <a:scrgbClr r="0" g="0" b="0"/>
          </a:lnRef>
          <a:fillRef idx="0">
            <a:scrgbClr r="0" g="0" b="0"/>
          </a:fillRef>
          <a:effectRef idx="0">
            <a:scrgbClr r="0" g="0" b="0"/>
          </a:effectRef>
          <a:fontRef idx="minor"/>
        </p:style>
      </p:sp>
      <p:sp>
        <p:nvSpPr>
          <p:cNvPr id="133" name="CustomShape 3"/>
          <p:cNvSpPr/>
          <p:nvPr/>
        </p:nvSpPr>
        <p:spPr>
          <a:xfrm>
            <a:off x="444600" y="1337760"/>
            <a:ext cx="9128880" cy="7704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p:style>
      </p:sp>
      <p:sp>
        <p:nvSpPr>
          <p:cNvPr id="134" name="CustomShape 4"/>
          <p:cNvSpPr/>
          <p:nvPr/>
        </p:nvSpPr>
        <p:spPr>
          <a:xfrm>
            <a:off x="441000" y="1457280"/>
            <a:ext cx="9134640" cy="369000"/>
          </a:xfrm>
          <a:prstGeom prst="rect">
            <a:avLst/>
          </a:prstGeom>
          <a:noFill/>
          <a:ln w="0">
            <a:noFill/>
          </a:ln>
        </p:spPr>
        <p:style>
          <a:lnRef idx="0">
            <a:scrgbClr r="0" g="0" b="0"/>
          </a:lnRef>
          <a:fillRef idx="0">
            <a:scrgbClr r="0" g="0" b="0"/>
          </a:fillRef>
          <a:effectRef idx="0">
            <a:scrgbClr r="0" g="0" b="0"/>
          </a:effectRef>
          <a:fontRef idx="minor"/>
        </p:style>
      </p:sp>
      <p:sp>
        <p:nvSpPr>
          <p:cNvPr id="135" name="TextShape 5"/>
          <p:cNvSpPr txBox="1"/>
          <p:nvPr/>
        </p:nvSpPr>
        <p:spPr>
          <a:xfrm>
            <a:off x="441000" y="1600200"/>
            <a:ext cx="9160200" cy="3417840"/>
          </a:xfrm>
          <a:prstGeom prst="rect">
            <a:avLst/>
          </a:prstGeom>
          <a:noFill/>
          <a:ln w="0">
            <a:noFill/>
          </a:ln>
        </p:spPr>
        <p:txBody>
          <a:bodyPr lIns="90000" tIns="45000" rIns="90000" bIns="45000">
            <a:noAutofit/>
          </a:bodyPr>
          <a:lstStyle/>
          <a:p>
            <a:pPr marL="216000" indent="-216000">
              <a:buClr>
                <a:srgbClr val="000000"/>
              </a:buClr>
              <a:buSzPct val="45000"/>
              <a:buFont typeface="Wingdings" charset="2"/>
              <a:buChar char=""/>
            </a:pPr>
            <a:r>
              <a:rPr lang="en-US" sz="1800" b="0" strike="noStrike" spc="-1">
                <a:latin typeface="Arial"/>
              </a:rPr>
              <a:t>Conduct a preliminary analysis</a:t>
            </a:r>
          </a:p>
          <a:p>
            <a:pPr marL="216000" indent="-216000">
              <a:buClr>
                <a:srgbClr val="000000"/>
              </a:buClr>
              <a:buSzPct val="45000"/>
              <a:buFont typeface="Wingdings" charset="2"/>
              <a:buChar char=""/>
            </a:pPr>
            <a:endParaRPr lang="en-US" sz="1800" b="0" strike="noStrike" spc="-1">
              <a:latin typeface="Arial"/>
            </a:endParaRPr>
          </a:p>
          <a:p>
            <a:pPr marL="216000" indent="-216000">
              <a:buClr>
                <a:srgbClr val="000000"/>
              </a:buClr>
              <a:buSzPct val="45000"/>
              <a:buFont typeface="Wingdings" charset="2"/>
              <a:buChar char=""/>
            </a:pPr>
            <a:r>
              <a:rPr lang="en-US" sz="1800" b="0" strike="noStrike" spc="-1">
                <a:latin typeface="Arial"/>
              </a:rPr>
              <a:t>Prepare a projected income statement</a:t>
            </a:r>
          </a:p>
          <a:p>
            <a:pPr marL="216000" indent="-216000">
              <a:buClr>
                <a:srgbClr val="000000"/>
              </a:buClr>
              <a:buSzPct val="45000"/>
              <a:buFont typeface="Wingdings" charset="2"/>
              <a:buChar char=""/>
            </a:pPr>
            <a:endParaRPr lang="en-US" sz="1800" b="0" strike="noStrike" spc="-1">
              <a:latin typeface="Arial"/>
            </a:endParaRPr>
          </a:p>
          <a:p>
            <a:pPr marL="216000" indent="-216000">
              <a:buClr>
                <a:srgbClr val="000000"/>
              </a:buClr>
              <a:buSzPct val="45000"/>
              <a:buFont typeface="Wingdings" charset="2"/>
              <a:buChar char=""/>
            </a:pPr>
            <a:r>
              <a:rPr lang="en-US" sz="1800" b="0" strike="noStrike" spc="-1">
                <a:latin typeface="Arial"/>
              </a:rPr>
              <a:t>Conduct a market strategy</a:t>
            </a:r>
          </a:p>
          <a:p>
            <a:pPr marL="216000" indent="-216000">
              <a:buClr>
                <a:srgbClr val="000000"/>
              </a:buClr>
              <a:buSzPct val="45000"/>
              <a:buFont typeface="Wingdings" charset="2"/>
              <a:buChar char=""/>
            </a:pPr>
            <a:endParaRPr lang="en-US" sz="1800" b="0" strike="noStrike" spc="-1">
              <a:latin typeface="Arial"/>
            </a:endParaRPr>
          </a:p>
          <a:p>
            <a:pPr marL="216000" indent="-216000">
              <a:buClr>
                <a:srgbClr val="000000"/>
              </a:buClr>
              <a:buSzPct val="45000"/>
              <a:buFont typeface="Wingdings" charset="2"/>
              <a:buChar char=""/>
            </a:pPr>
            <a:r>
              <a:rPr lang="en-US" sz="1800" b="0" strike="noStrike" spc="-1">
                <a:latin typeface="Arial"/>
              </a:rPr>
              <a:t>Plan business organization and operations</a:t>
            </a:r>
          </a:p>
          <a:p>
            <a:pPr marL="216000" indent="-216000">
              <a:buClr>
                <a:srgbClr val="000000"/>
              </a:buClr>
              <a:buSzPct val="45000"/>
              <a:buFont typeface="Wingdings" charset="2"/>
              <a:buChar char=""/>
            </a:pPr>
            <a:endParaRPr lang="en-US" sz="1800" b="0" strike="noStrike" spc="-1">
              <a:latin typeface="Arial"/>
            </a:endParaRPr>
          </a:p>
          <a:p>
            <a:pPr marL="216000" indent="-216000">
              <a:buClr>
                <a:srgbClr val="000000"/>
              </a:buClr>
              <a:buSzPct val="45000"/>
              <a:buFont typeface="Wingdings" charset="2"/>
              <a:buChar char=""/>
            </a:pPr>
            <a:r>
              <a:rPr lang="en-US" sz="1800" b="0" strike="noStrike" spc="-1">
                <a:latin typeface="Arial"/>
              </a:rPr>
              <a:t>Prepare an opening day balance sheet </a:t>
            </a:r>
          </a:p>
          <a:p>
            <a:pPr marL="216000" indent="-216000">
              <a:buClr>
                <a:srgbClr val="000000"/>
              </a:buClr>
              <a:buSzPct val="45000"/>
              <a:buFont typeface="Wingdings" charset="2"/>
              <a:buChar char=""/>
            </a:pPr>
            <a:endParaRPr lang="en-US" sz="1800" b="0" strike="noStrike" spc="-1">
              <a:latin typeface="Arial"/>
            </a:endParaRPr>
          </a:p>
          <a:p>
            <a:pPr marL="216000" indent="-216000">
              <a:buClr>
                <a:srgbClr val="000000"/>
              </a:buClr>
              <a:buSzPct val="45000"/>
              <a:buFont typeface="Wingdings" charset="2"/>
              <a:buChar char=""/>
            </a:pPr>
            <a:r>
              <a:rPr lang="en-US" sz="1800" b="0" strike="noStrike" spc="-1">
                <a:latin typeface="Arial"/>
              </a:rPr>
              <a:t>Review and analyze all data</a:t>
            </a:r>
          </a:p>
          <a:p>
            <a:pPr marL="216000" indent="-216000">
              <a:buClr>
                <a:srgbClr val="000000"/>
              </a:buClr>
              <a:buSzPct val="45000"/>
              <a:buFont typeface="Wingdings" charset="2"/>
              <a:buChar char=""/>
            </a:pPr>
            <a:endParaRPr lang="en-US" sz="1800" b="0" strike="noStrike" spc="-1">
              <a:latin typeface="Arial"/>
            </a:endParaRPr>
          </a:p>
          <a:p>
            <a:pPr marL="216000" indent="-216000">
              <a:buClr>
                <a:srgbClr val="000000"/>
              </a:buClr>
              <a:buSzPct val="45000"/>
              <a:buFont typeface="Wingdings" charset="2"/>
              <a:buChar char=""/>
            </a:pPr>
            <a:r>
              <a:rPr lang="en-US" sz="1800" b="0" strike="noStrike" spc="-1">
                <a:latin typeface="Arial"/>
              </a:rPr>
              <a:t>Make GO or NO-GO decision</a:t>
            </a:r>
          </a:p>
        </p:txBody>
      </p:sp>
    </p:spTree>
    <p:extLst>
      <p:ext uri="{BB962C8B-B14F-4D97-AF65-F5344CB8AC3E}">
        <p14:creationId xmlns:p14="http://schemas.microsoft.com/office/powerpoint/2010/main" val="266504940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CustomShape 1"/>
          <p:cNvSpPr/>
          <p:nvPr/>
        </p:nvSpPr>
        <p:spPr>
          <a:xfrm>
            <a:off x="420865" y="4515098"/>
            <a:ext cx="9267983" cy="94572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r>
              <a:rPr lang="en-US" b="0" strike="noStrike" spc="-1" dirty="0">
                <a:solidFill>
                  <a:srgbClr val="000000"/>
                </a:solidFill>
                <a:latin typeface="Arial"/>
                <a:ea typeface="DejaVu Sans"/>
              </a:rPr>
              <a:t>KRAs are important to align each member’s role(s) to the project goals.  KRAs </a:t>
            </a:r>
            <a:r>
              <a:rPr lang="en-US" spc="-1" dirty="0">
                <a:solidFill>
                  <a:srgbClr val="000000"/>
                </a:solidFill>
                <a:latin typeface="Arial"/>
                <a:ea typeface="DejaVu Sans"/>
              </a:rPr>
              <a:t>define and clarify expectations and lead to effective performance reviews.</a:t>
            </a:r>
            <a:endParaRPr lang="en-US" b="0" strike="noStrike" spc="-1" dirty="0">
              <a:latin typeface="Arial"/>
            </a:endParaRPr>
          </a:p>
        </p:txBody>
      </p:sp>
      <p:sp>
        <p:nvSpPr>
          <p:cNvPr id="79" name="CustomShape 2"/>
          <p:cNvSpPr/>
          <p:nvPr/>
        </p:nvSpPr>
        <p:spPr>
          <a:xfrm>
            <a:off x="449953" y="1466311"/>
            <a:ext cx="9070920" cy="3287520"/>
          </a:xfrm>
          <a:prstGeom prst="rect">
            <a:avLst/>
          </a:prstGeom>
          <a:noFill/>
          <a:ln>
            <a:noFill/>
          </a:ln>
        </p:spPr>
        <p:style>
          <a:lnRef idx="0">
            <a:scrgbClr r="0" g="0" b="0"/>
          </a:lnRef>
          <a:fillRef idx="0">
            <a:scrgbClr r="0" g="0" b="0"/>
          </a:fillRef>
          <a:effectRef idx="0">
            <a:scrgbClr r="0" g="0" b="0"/>
          </a:effectRef>
          <a:fontRef idx="minor"/>
        </p:style>
      </p:sp>
      <p:sp>
        <p:nvSpPr>
          <p:cNvPr id="4" name="Rectangle 3">
            <a:extLst>
              <a:ext uri="{FF2B5EF4-FFF2-40B4-BE49-F238E27FC236}">
                <a16:creationId xmlns:a16="http://schemas.microsoft.com/office/drawing/2014/main" id="{FAF1131D-E296-4495-AF0D-E4A2B02BD68B}"/>
              </a:ext>
            </a:extLst>
          </p:cNvPr>
          <p:cNvSpPr/>
          <p:nvPr/>
        </p:nvSpPr>
        <p:spPr>
          <a:xfrm>
            <a:off x="420865" y="1019130"/>
            <a:ext cx="9129095" cy="77304"/>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6" name="Group 5">
            <a:extLst>
              <a:ext uri="{FF2B5EF4-FFF2-40B4-BE49-F238E27FC236}">
                <a16:creationId xmlns:a16="http://schemas.microsoft.com/office/drawing/2014/main" id="{9BD9ED1F-5730-4659-A722-5EAF57473F88}"/>
              </a:ext>
            </a:extLst>
          </p:cNvPr>
          <p:cNvGrpSpPr/>
          <p:nvPr/>
        </p:nvGrpSpPr>
        <p:grpSpPr>
          <a:xfrm>
            <a:off x="400430" y="1356291"/>
            <a:ext cx="9279763" cy="3103047"/>
            <a:chOff x="400431" y="1670187"/>
            <a:chExt cx="9279763" cy="3103047"/>
          </a:xfrm>
        </p:grpSpPr>
        <p:grpSp>
          <p:nvGrpSpPr>
            <p:cNvPr id="5" name="Group 4">
              <a:extLst>
                <a:ext uri="{FF2B5EF4-FFF2-40B4-BE49-F238E27FC236}">
                  <a16:creationId xmlns:a16="http://schemas.microsoft.com/office/drawing/2014/main" id="{502E1440-94AE-4166-BB2E-EA041674EE17}"/>
                </a:ext>
              </a:extLst>
            </p:cNvPr>
            <p:cNvGrpSpPr/>
            <p:nvPr/>
          </p:nvGrpSpPr>
          <p:grpSpPr>
            <a:xfrm>
              <a:off x="3187405" y="1670187"/>
              <a:ext cx="6492789" cy="3103047"/>
              <a:chOff x="2107529" y="2341423"/>
              <a:chExt cx="6492789" cy="3103047"/>
            </a:xfrm>
          </p:grpSpPr>
          <p:pic>
            <p:nvPicPr>
              <p:cNvPr id="18" name="Graphic 17" descr="Man with solid fill">
                <a:extLst>
                  <a:ext uri="{FF2B5EF4-FFF2-40B4-BE49-F238E27FC236}">
                    <a16:creationId xmlns:a16="http://schemas.microsoft.com/office/drawing/2014/main" id="{E768E6C0-5D07-48ED-A9ED-09FDCBDEC02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107529" y="2970360"/>
                <a:ext cx="1078171" cy="1078171"/>
              </a:xfrm>
              <a:prstGeom prst="rect">
                <a:avLst/>
              </a:prstGeom>
            </p:spPr>
          </p:pic>
          <p:sp>
            <p:nvSpPr>
              <p:cNvPr id="21" name="Rectangle 20">
                <a:extLst>
                  <a:ext uri="{FF2B5EF4-FFF2-40B4-BE49-F238E27FC236}">
                    <a16:creationId xmlns:a16="http://schemas.microsoft.com/office/drawing/2014/main" id="{397BBB8F-B064-4455-B545-C59F6C532839}"/>
                  </a:ext>
                </a:extLst>
              </p:cNvPr>
              <p:cNvSpPr/>
              <p:nvPr/>
            </p:nvSpPr>
            <p:spPr>
              <a:xfrm>
                <a:off x="3185700" y="2806587"/>
                <a:ext cx="968991" cy="369332"/>
              </a:xfrm>
              <a:prstGeom prst="rect">
                <a:avLst/>
              </a:prstGeom>
              <a:solidFill>
                <a:schemeClr val="accent6">
                  <a:lumMod val="40000"/>
                  <a:lumOff val="60000"/>
                </a:schemeClr>
              </a:solidFill>
              <a:ln w="38100">
                <a:solidFill>
                  <a:schemeClr val="accent6">
                    <a:lumMod val="75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dirty="0">
                    <a:solidFill>
                      <a:schemeClr val="dk1"/>
                    </a:solidFill>
                  </a:rPr>
                  <a:t>KRA</a:t>
                </a:r>
              </a:p>
            </p:txBody>
          </p:sp>
          <p:sp>
            <p:nvSpPr>
              <p:cNvPr id="22" name="Rectangle 21">
                <a:extLst>
                  <a:ext uri="{FF2B5EF4-FFF2-40B4-BE49-F238E27FC236}">
                    <a16:creationId xmlns:a16="http://schemas.microsoft.com/office/drawing/2014/main" id="{9498E124-B9A5-45B4-93AB-45A880892A7C}"/>
                  </a:ext>
                </a:extLst>
              </p:cNvPr>
              <p:cNvSpPr/>
              <p:nvPr/>
            </p:nvSpPr>
            <p:spPr>
              <a:xfrm>
                <a:off x="3185699" y="3393261"/>
                <a:ext cx="968991" cy="369332"/>
              </a:xfrm>
              <a:prstGeom prst="rect">
                <a:avLst/>
              </a:prstGeom>
              <a:solidFill>
                <a:schemeClr val="accent1">
                  <a:lumMod val="60000"/>
                  <a:lumOff val="40000"/>
                </a:schemeClr>
              </a:solidFill>
              <a:ln w="38100"/>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a:solidFill>
                      <a:schemeClr val="dk1"/>
                    </a:solidFill>
                  </a:rPr>
                  <a:t>KRA</a:t>
                </a:r>
              </a:p>
            </p:txBody>
          </p:sp>
          <p:sp>
            <p:nvSpPr>
              <p:cNvPr id="23" name="Rectangle 22">
                <a:extLst>
                  <a:ext uri="{FF2B5EF4-FFF2-40B4-BE49-F238E27FC236}">
                    <a16:creationId xmlns:a16="http://schemas.microsoft.com/office/drawing/2014/main" id="{376D4D11-A228-48F6-A24B-CB259E6C0E2D}"/>
                  </a:ext>
                </a:extLst>
              </p:cNvPr>
              <p:cNvSpPr/>
              <p:nvPr/>
            </p:nvSpPr>
            <p:spPr>
              <a:xfrm>
                <a:off x="3185699" y="3972932"/>
                <a:ext cx="968991" cy="369332"/>
              </a:xfrm>
              <a:prstGeom prst="rect">
                <a:avLst/>
              </a:prstGeom>
              <a:solidFill>
                <a:schemeClr val="bg1">
                  <a:lumMod val="75000"/>
                </a:schemeClr>
              </a:solidFill>
              <a:ln w="38100">
                <a:solidFill>
                  <a:schemeClr val="tx1"/>
                </a:solidFill>
              </a:ln>
            </p:spPr>
            <p:txBody>
              <a:bodyPr wrap="square" rtlCol="0">
                <a:spAutoFit/>
              </a:bodyPr>
              <a:lstStyle/>
              <a:p>
                <a:pPr algn="ctr"/>
                <a:r>
                  <a:rPr lang="en-US" dirty="0">
                    <a:solidFill>
                      <a:schemeClr val="tx1"/>
                    </a:solidFill>
                  </a:rPr>
                  <a:t>KRA</a:t>
                </a:r>
              </a:p>
            </p:txBody>
          </p:sp>
          <p:sp>
            <p:nvSpPr>
              <p:cNvPr id="24" name="Rectangle 23">
                <a:extLst>
                  <a:ext uri="{FF2B5EF4-FFF2-40B4-BE49-F238E27FC236}">
                    <a16:creationId xmlns:a16="http://schemas.microsoft.com/office/drawing/2014/main" id="{828EC1C7-1A66-4830-86FE-9F5AEC139151}"/>
                  </a:ext>
                </a:extLst>
              </p:cNvPr>
              <p:cNvSpPr/>
              <p:nvPr/>
            </p:nvSpPr>
            <p:spPr>
              <a:xfrm>
                <a:off x="7789790" y="4662875"/>
                <a:ext cx="810526" cy="330366"/>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ysClr val="windowText" lastClr="000000"/>
                    </a:solidFill>
                  </a:rPr>
                  <a:t>Task</a:t>
                </a:r>
              </a:p>
            </p:txBody>
          </p:sp>
          <p:sp>
            <p:nvSpPr>
              <p:cNvPr id="27" name="Rectangle 26">
                <a:extLst>
                  <a:ext uri="{FF2B5EF4-FFF2-40B4-BE49-F238E27FC236}">
                    <a16:creationId xmlns:a16="http://schemas.microsoft.com/office/drawing/2014/main" id="{327500A4-B5CB-4769-BF39-4C9A1E0389B1}"/>
                  </a:ext>
                </a:extLst>
              </p:cNvPr>
              <p:cNvSpPr/>
              <p:nvPr/>
            </p:nvSpPr>
            <p:spPr>
              <a:xfrm>
                <a:off x="7747710" y="3699694"/>
                <a:ext cx="852607" cy="330366"/>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ysClr val="windowText" lastClr="000000"/>
                    </a:solidFill>
                  </a:rPr>
                  <a:t>Task</a:t>
                </a:r>
              </a:p>
            </p:txBody>
          </p:sp>
          <p:sp>
            <p:nvSpPr>
              <p:cNvPr id="28" name="Rectangle 27">
                <a:extLst>
                  <a:ext uri="{FF2B5EF4-FFF2-40B4-BE49-F238E27FC236}">
                    <a16:creationId xmlns:a16="http://schemas.microsoft.com/office/drawing/2014/main" id="{95A777D7-7364-4CAF-9DFA-49E183C65089}"/>
                  </a:ext>
                </a:extLst>
              </p:cNvPr>
              <p:cNvSpPr/>
              <p:nvPr/>
            </p:nvSpPr>
            <p:spPr>
              <a:xfrm>
                <a:off x="7747711" y="3224366"/>
                <a:ext cx="852607" cy="330366"/>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ysClr val="windowText" lastClr="000000"/>
                    </a:solidFill>
                  </a:rPr>
                  <a:t>Task</a:t>
                </a:r>
              </a:p>
            </p:txBody>
          </p:sp>
          <p:sp>
            <p:nvSpPr>
              <p:cNvPr id="29" name="Rectangle 28">
                <a:extLst>
                  <a:ext uri="{FF2B5EF4-FFF2-40B4-BE49-F238E27FC236}">
                    <a16:creationId xmlns:a16="http://schemas.microsoft.com/office/drawing/2014/main" id="{29B118DA-8F48-42E3-B744-C39AA52E7370}"/>
                  </a:ext>
                </a:extLst>
              </p:cNvPr>
              <p:cNvSpPr/>
              <p:nvPr/>
            </p:nvSpPr>
            <p:spPr>
              <a:xfrm>
                <a:off x="7789787" y="5114104"/>
                <a:ext cx="810527" cy="330366"/>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ysClr val="windowText" lastClr="000000"/>
                    </a:solidFill>
                  </a:rPr>
                  <a:t>Task</a:t>
                </a:r>
              </a:p>
            </p:txBody>
          </p:sp>
          <p:sp>
            <p:nvSpPr>
              <p:cNvPr id="30" name="Rectangle 29">
                <a:extLst>
                  <a:ext uri="{FF2B5EF4-FFF2-40B4-BE49-F238E27FC236}">
                    <a16:creationId xmlns:a16="http://schemas.microsoft.com/office/drawing/2014/main" id="{B69C3BD3-7876-432E-9AC4-DE3CFF4DBB4F}"/>
                  </a:ext>
                </a:extLst>
              </p:cNvPr>
              <p:cNvSpPr/>
              <p:nvPr/>
            </p:nvSpPr>
            <p:spPr>
              <a:xfrm>
                <a:off x="7747711" y="2794294"/>
                <a:ext cx="852607" cy="330366"/>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ysClr val="windowText" lastClr="000000"/>
                    </a:solidFill>
                  </a:rPr>
                  <a:t>Task</a:t>
                </a:r>
              </a:p>
            </p:txBody>
          </p:sp>
          <p:sp>
            <p:nvSpPr>
              <p:cNvPr id="31" name="Rectangle 30">
                <a:extLst>
                  <a:ext uri="{FF2B5EF4-FFF2-40B4-BE49-F238E27FC236}">
                    <a16:creationId xmlns:a16="http://schemas.microsoft.com/office/drawing/2014/main" id="{535F47CA-CE81-49B9-987C-4C70646FA80D}"/>
                  </a:ext>
                </a:extLst>
              </p:cNvPr>
              <p:cNvSpPr/>
              <p:nvPr/>
            </p:nvSpPr>
            <p:spPr>
              <a:xfrm>
                <a:off x="7747711" y="2341423"/>
                <a:ext cx="852607" cy="330366"/>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ysClr val="windowText" lastClr="000000"/>
                    </a:solidFill>
                  </a:rPr>
                  <a:t>Task</a:t>
                </a:r>
              </a:p>
            </p:txBody>
          </p:sp>
          <p:sp>
            <p:nvSpPr>
              <p:cNvPr id="34" name="Rectangle 33">
                <a:extLst>
                  <a:ext uri="{FF2B5EF4-FFF2-40B4-BE49-F238E27FC236}">
                    <a16:creationId xmlns:a16="http://schemas.microsoft.com/office/drawing/2014/main" id="{0E020774-6D80-4CB9-8975-AC7B5BD00CF0}"/>
                  </a:ext>
                </a:extLst>
              </p:cNvPr>
              <p:cNvSpPr/>
              <p:nvPr/>
            </p:nvSpPr>
            <p:spPr>
              <a:xfrm>
                <a:off x="7789789" y="4193406"/>
                <a:ext cx="810527" cy="330366"/>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ysClr val="windowText" lastClr="000000"/>
                    </a:solidFill>
                  </a:rPr>
                  <a:t>Task</a:t>
                </a:r>
              </a:p>
            </p:txBody>
          </p:sp>
          <p:cxnSp>
            <p:nvCxnSpPr>
              <p:cNvPr id="25" name="Straight Arrow Connector 24">
                <a:extLst>
                  <a:ext uri="{FF2B5EF4-FFF2-40B4-BE49-F238E27FC236}">
                    <a16:creationId xmlns:a16="http://schemas.microsoft.com/office/drawing/2014/main" id="{30C58CEB-6186-47E7-8495-C144ACB5A6B0}"/>
                  </a:ext>
                </a:extLst>
              </p:cNvPr>
              <p:cNvCxnSpPr/>
              <p:nvPr/>
            </p:nvCxnSpPr>
            <p:spPr>
              <a:xfrm flipV="1">
                <a:off x="4421875" y="2506606"/>
                <a:ext cx="3289110" cy="4528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83596C83-A932-47E6-B8C8-B26CCE92AFF4}"/>
                  </a:ext>
                </a:extLst>
              </p:cNvPr>
              <p:cNvCxnSpPr>
                <a:cxnSpLocks/>
              </p:cNvCxnSpPr>
              <p:nvPr/>
            </p:nvCxnSpPr>
            <p:spPr>
              <a:xfrm flipV="1">
                <a:off x="4421875" y="2959478"/>
                <a:ext cx="3289110" cy="108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38A80AF3-C9D2-4189-9E62-4D4B42D4C14E}"/>
                  </a:ext>
                </a:extLst>
              </p:cNvPr>
              <p:cNvCxnSpPr>
                <a:cxnSpLocks/>
              </p:cNvCxnSpPr>
              <p:nvPr/>
            </p:nvCxnSpPr>
            <p:spPr>
              <a:xfrm flipV="1">
                <a:off x="4521091" y="3389274"/>
                <a:ext cx="3189894" cy="1647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7B2C570E-989E-47A8-A48B-3FE1B757C440}"/>
                  </a:ext>
                </a:extLst>
              </p:cNvPr>
              <p:cNvCxnSpPr>
                <a:cxnSpLocks/>
              </p:cNvCxnSpPr>
              <p:nvPr/>
            </p:nvCxnSpPr>
            <p:spPr>
              <a:xfrm>
                <a:off x="4521091" y="4162773"/>
                <a:ext cx="3226620" cy="10707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1FDB5B29-0F93-4FA6-AAE3-CD57A282CE92}"/>
                  </a:ext>
                </a:extLst>
              </p:cNvPr>
              <p:cNvCxnSpPr>
                <a:cxnSpLocks/>
              </p:cNvCxnSpPr>
              <p:nvPr/>
            </p:nvCxnSpPr>
            <p:spPr>
              <a:xfrm>
                <a:off x="4479013" y="4149125"/>
                <a:ext cx="3231972" cy="7101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39DB1A47-9095-46E8-B42E-94165CC79774}"/>
                  </a:ext>
                </a:extLst>
              </p:cNvPr>
              <p:cNvCxnSpPr>
                <a:cxnSpLocks/>
              </p:cNvCxnSpPr>
              <p:nvPr/>
            </p:nvCxnSpPr>
            <p:spPr>
              <a:xfrm>
                <a:off x="4521090" y="4149125"/>
                <a:ext cx="3189895" cy="2385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14257DBD-460C-4787-9210-C3E64908312D}"/>
                  </a:ext>
                </a:extLst>
              </p:cNvPr>
              <p:cNvCxnSpPr>
                <a:cxnSpLocks/>
              </p:cNvCxnSpPr>
              <p:nvPr/>
            </p:nvCxnSpPr>
            <p:spPr>
              <a:xfrm>
                <a:off x="4540509" y="3559743"/>
                <a:ext cx="3170476" cy="2855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2" name="TextBox 1">
              <a:extLst>
                <a:ext uri="{FF2B5EF4-FFF2-40B4-BE49-F238E27FC236}">
                  <a16:creationId xmlns:a16="http://schemas.microsoft.com/office/drawing/2014/main" id="{B74749BD-9F05-4C8A-9271-16E1B73BD9A9}"/>
                </a:ext>
              </a:extLst>
            </p:cNvPr>
            <p:cNvSpPr txBox="1"/>
            <p:nvPr/>
          </p:nvSpPr>
          <p:spPr>
            <a:xfrm>
              <a:off x="400431" y="1670187"/>
              <a:ext cx="1078171" cy="646331"/>
            </a:xfrm>
            <a:prstGeom prst="rect">
              <a:avLst/>
            </a:prstGeom>
            <a:solidFill>
              <a:schemeClr val="accent6">
                <a:lumMod val="40000"/>
                <a:lumOff val="60000"/>
              </a:schemeClr>
            </a:solidFill>
            <a:ln w="38100">
              <a:solidFill>
                <a:schemeClr val="accent6">
                  <a:lumMod val="75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dirty="0"/>
                <a:t>Project Goal</a:t>
              </a:r>
            </a:p>
          </p:txBody>
        </p:sp>
        <p:sp>
          <p:nvSpPr>
            <p:cNvPr id="32" name="TextBox 31">
              <a:extLst>
                <a:ext uri="{FF2B5EF4-FFF2-40B4-BE49-F238E27FC236}">
                  <a16:creationId xmlns:a16="http://schemas.microsoft.com/office/drawing/2014/main" id="{36DC3E91-117A-42A3-ADB5-2818B501E5A6}"/>
                </a:ext>
              </a:extLst>
            </p:cNvPr>
            <p:cNvSpPr txBox="1"/>
            <p:nvPr/>
          </p:nvSpPr>
          <p:spPr>
            <a:xfrm>
              <a:off x="400431" y="2772821"/>
              <a:ext cx="1078171" cy="646331"/>
            </a:xfrm>
            <a:prstGeom prst="rect">
              <a:avLst/>
            </a:prstGeom>
            <a:solidFill>
              <a:schemeClr val="accent1">
                <a:lumMod val="60000"/>
                <a:lumOff val="40000"/>
              </a:schemeClr>
            </a:solidFill>
            <a:ln w="38100"/>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a:t>Project Goal</a:t>
              </a:r>
            </a:p>
          </p:txBody>
        </p:sp>
        <p:sp>
          <p:nvSpPr>
            <p:cNvPr id="33" name="TextBox 32">
              <a:extLst>
                <a:ext uri="{FF2B5EF4-FFF2-40B4-BE49-F238E27FC236}">
                  <a16:creationId xmlns:a16="http://schemas.microsoft.com/office/drawing/2014/main" id="{5B2DB1BC-105F-4C1D-B41D-39EF96512616}"/>
                </a:ext>
              </a:extLst>
            </p:cNvPr>
            <p:cNvSpPr txBox="1"/>
            <p:nvPr/>
          </p:nvSpPr>
          <p:spPr>
            <a:xfrm>
              <a:off x="400431" y="3910957"/>
              <a:ext cx="1078171" cy="646331"/>
            </a:xfrm>
            <a:prstGeom prst="rect">
              <a:avLst/>
            </a:prstGeom>
            <a:solidFill>
              <a:schemeClr val="bg1">
                <a:lumMod val="75000"/>
              </a:schemeClr>
            </a:solidFill>
            <a:ln w="38100">
              <a:solidFill>
                <a:schemeClr val="tx1"/>
              </a:solidFill>
            </a:ln>
          </p:spPr>
          <p:txBody>
            <a:bodyPr wrap="square" rtlCol="0">
              <a:spAutoFit/>
            </a:bodyPr>
            <a:lstStyle/>
            <a:p>
              <a:pPr algn="ctr"/>
              <a:r>
                <a:rPr lang="en-US" dirty="0"/>
                <a:t>Project Goal</a:t>
              </a:r>
            </a:p>
          </p:txBody>
        </p:sp>
        <p:cxnSp>
          <p:nvCxnSpPr>
            <p:cNvPr id="8" name="Straight Arrow Connector 7">
              <a:extLst>
                <a:ext uri="{FF2B5EF4-FFF2-40B4-BE49-F238E27FC236}">
                  <a16:creationId xmlns:a16="http://schemas.microsoft.com/office/drawing/2014/main" id="{BBF2B79E-264E-483D-A565-11E169D258F5}"/>
                </a:ext>
              </a:extLst>
            </p:cNvPr>
            <p:cNvCxnSpPr/>
            <p:nvPr/>
          </p:nvCxnSpPr>
          <p:spPr>
            <a:xfrm>
              <a:off x="1651379" y="1854853"/>
              <a:ext cx="2292824" cy="366651"/>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E765756A-99AF-41C8-AE81-65E41B4D3FEA}"/>
                </a:ext>
              </a:extLst>
            </p:cNvPr>
            <p:cNvCxnSpPr>
              <a:cxnSpLocks/>
            </p:cNvCxnSpPr>
            <p:nvPr/>
          </p:nvCxnSpPr>
          <p:spPr>
            <a:xfrm flipV="1">
              <a:off x="1802925" y="3522170"/>
              <a:ext cx="2141278" cy="57479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3CD15196-7788-4B1E-ACD4-C5143B0F642F}"/>
                </a:ext>
              </a:extLst>
            </p:cNvPr>
            <p:cNvCxnSpPr>
              <a:cxnSpLocks/>
            </p:cNvCxnSpPr>
            <p:nvPr/>
          </p:nvCxnSpPr>
          <p:spPr>
            <a:xfrm>
              <a:off x="1642036" y="2949075"/>
              <a:ext cx="2410210" cy="0"/>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grpSp>
      <p:sp>
        <p:nvSpPr>
          <p:cNvPr id="3" name="TextBox 2">
            <a:extLst>
              <a:ext uri="{FF2B5EF4-FFF2-40B4-BE49-F238E27FC236}">
                <a16:creationId xmlns:a16="http://schemas.microsoft.com/office/drawing/2014/main" id="{67826C10-257C-4B6D-96ED-637EB6CC5571}"/>
              </a:ext>
            </a:extLst>
          </p:cNvPr>
          <p:cNvSpPr txBox="1"/>
          <p:nvPr/>
        </p:nvSpPr>
        <p:spPr>
          <a:xfrm>
            <a:off x="790113" y="284085"/>
            <a:ext cx="8336132" cy="769441"/>
          </a:xfrm>
          <a:prstGeom prst="rect">
            <a:avLst/>
          </a:prstGeom>
          <a:noFill/>
        </p:spPr>
        <p:txBody>
          <a:bodyPr wrap="square" lIns="91440" tIns="45720" rIns="91440" bIns="45720" rtlCol="0" anchor="t">
            <a:spAutoFit/>
          </a:bodyPr>
          <a:lstStyle/>
          <a:p>
            <a:pPr algn="ctr"/>
            <a:r>
              <a:rPr lang="en-US" sz="4400" dirty="0"/>
              <a:t>Why are KRAs Important?</a:t>
            </a:r>
          </a:p>
        </p:txBody>
      </p:sp>
    </p:spTree>
    <p:extLst>
      <p:ext uri="{BB962C8B-B14F-4D97-AF65-F5344CB8AC3E}">
        <p14:creationId xmlns:p14="http://schemas.microsoft.com/office/powerpoint/2010/main" val="95340479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CustomShape 1"/>
          <p:cNvSpPr/>
          <p:nvPr/>
        </p:nvSpPr>
        <p:spPr>
          <a:xfrm>
            <a:off x="562175" y="-160826"/>
            <a:ext cx="9070920" cy="124956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en-US" sz="4400" b="0" strike="noStrike" spc="-1" dirty="0">
                <a:solidFill>
                  <a:srgbClr val="000000"/>
                </a:solidFill>
                <a:latin typeface="Arial"/>
              </a:rPr>
              <a:t>KRAs and </a:t>
            </a:r>
            <a:r>
              <a:rPr lang="en-US" sz="4400" spc="-1" dirty="0">
                <a:solidFill>
                  <a:srgbClr val="000000"/>
                </a:solidFill>
                <a:latin typeface="Arial"/>
              </a:rPr>
              <a:t>t</a:t>
            </a:r>
            <a:r>
              <a:rPr lang="en-US" sz="4400" b="0" strike="noStrike" spc="-1" dirty="0">
                <a:solidFill>
                  <a:srgbClr val="000000"/>
                </a:solidFill>
                <a:latin typeface="Arial"/>
              </a:rPr>
              <a:t>he Project Life</a:t>
            </a:r>
            <a:r>
              <a:rPr lang="en-US" sz="4400" spc="-1" dirty="0">
                <a:solidFill>
                  <a:srgbClr val="000000"/>
                </a:solidFill>
                <a:latin typeface="Arial"/>
              </a:rPr>
              <a:t>cycle</a:t>
            </a:r>
            <a:endParaRPr lang="en-US" sz="4400" b="0" strike="noStrike" spc="-1" dirty="0">
              <a:latin typeface="Arial"/>
            </a:endParaRPr>
          </a:p>
        </p:txBody>
      </p:sp>
      <p:sp>
        <p:nvSpPr>
          <p:cNvPr id="85" name="CustomShape 2"/>
          <p:cNvSpPr/>
          <p:nvPr/>
        </p:nvSpPr>
        <p:spPr>
          <a:xfrm>
            <a:off x="549421" y="1480804"/>
            <a:ext cx="9070920" cy="3287520"/>
          </a:xfrm>
          <a:prstGeom prst="rect">
            <a:avLst/>
          </a:prstGeom>
          <a:noFill/>
          <a:ln>
            <a:noFill/>
          </a:ln>
        </p:spPr>
        <p:style>
          <a:lnRef idx="0">
            <a:scrgbClr r="0" g="0" b="0"/>
          </a:lnRef>
          <a:fillRef idx="0">
            <a:scrgbClr r="0" g="0" b="0"/>
          </a:fillRef>
          <a:effectRef idx="0">
            <a:scrgbClr r="0" g="0" b="0"/>
          </a:effectRef>
          <a:fontRef idx="minor"/>
        </p:style>
      </p:sp>
      <p:sp>
        <p:nvSpPr>
          <p:cNvPr id="2" name="Rectangle 1">
            <a:extLst>
              <a:ext uri="{FF2B5EF4-FFF2-40B4-BE49-F238E27FC236}">
                <a16:creationId xmlns:a16="http://schemas.microsoft.com/office/drawing/2014/main" id="{BAEFFBFE-CF1D-407A-9353-31BA814974B2}"/>
              </a:ext>
            </a:extLst>
          </p:cNvPr>
          <p:cNvSpPr/>
          <p:nvPr/>
        </p:nvSpPr>
        <p:spPr>
          <a:xfrm>
            <a:off x="504000" y="873661"/>
            <a:ext cx="9129095" cy="77304"/>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TextBox 2">
            <a:extLst>
              <a:ext uri="{FF2B5EF4-FFF2-40B4-BE49-F238E27FC236}">
                <a16:creationId xmlns:a16="http://schemas.microsoft.com/office/drawing/2014/main" id="{E6C82599-51E9-424F-BDE1-B442A4F21349}"/>
              </a:ext>
            </a:extLst>
          </p:cNvPr>
          <p:cNvSpPr txBox="1"/>
          <p:nvPr/>
        </p:nvSpPr>
        <p:spPr>
          <a:xfrm>
            <a:off x="447460" y="1457411"/>
            <a:ext cx="943203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14" name="TextBox 13">
            <a:extLst>
              <a:ext uri="{FF2B5EF4-FFF2-40B4-BE49-F238E27FC236}">
                <a16:creationId xmlns:a16="http://schemas.microsoft.com/office/drawing/2014/main" id="{ABF51CA5-8F0A-4566-8D61-4B4E076FB8B3}"/>
              </a:ext>
            </a:extLst>
          </p:cNvPr>
          <p:cNvSpPr txBox="1"/>
          <p:nvPr/>
        </p:nvSpPr>
        <p:spPr>
          <a:xfrm>
            <a:off x="615078" y="1004674"/>
            <a:ext cx="9375495" cy="646331"/>
          </a:xfrm>
          <a:prstGeom prst="rect">
            <a:avLst/>
          </a:prstGeom>
          <a:noFill/>
        </p:spPr>
        <p:txBody>
          <a:bodyPr wrap="square" rtlCol="0">
            <a:spAutoFit/>
          </a:bodyPr>
          <a:lstStyle/>
          <a:p>
            <a:r>
              <a:rPr lang="en-US" sz="1800" dirty="0"/>
              <a:t>KRAs are established in the early phases of the project and are key components of the Project Charter.  </a:t>
            </a:r>
          </a:p>
        </p:txBody>
      </p:sp>
      <p:grpSp>
        <p:nvGrpSpPr>
          <p:cNvPr id="15" name="Group 14">
            <a:extLst>
              <a:ext uri="{FF2B5EF4-FFF2-40B4-BE49-F238E27FC236}">
                <a16:creationId xmlns:a16="http://schemas.microsoft.com/office/drawing/2014/main" id="{7A44006D-708C-492E-A7C6-5FDAB444EA2D}"/>
              </a:ext>
            </a:extLst>
          </p:cNvPr>
          <p:cNvGrpSpPr/>
          <p:nvPr/>
        </p:nvGrpSpPr>
        <p:grpSpPr>
          <a:xfrm>
            <a:off x="1352225" y="1718007"/>
            <a:ext cx="6908800" cy="3752705"/>
            <a:chOff x="1352225" y="1718007"/>
            <a:chExt cx="6908800" cy="3752705"/>
          </a:xfrm>
        </p:grpSpPr>
        <p:grpSp>
          <p:nvGrpSpPr>
            <p:cNvPr id="16" name="Group 15">
              <a:extLst>
                <a:ext uri="{FF2B5EF4-FFF2-40B4-BE49-F238E27FC236}">
                  <a16:creationId xmlns:a16="http://schemas.microsoft.com/office/drawing/2014/main" id="{1B80299B-F1D0-47B6-B3FD-A382AC3CA8C6}"/>
                </a:ext>
              </a:extLst>
            </p:cNvPr>
            <p:cNvGrpSpPr/>
            <p:nvPr/>
          </p:nvGrpSpPr>
          <p:grpSpPr>
            <a:xfrm>
              <a:off x="1352225" y="1718007"/>
              <a:ext cx="6908800" cy="3752705"/>
              <a:chOff x="1097154" y="1503674"/>
              <a:chExt cx="7463750" cy="4002845"/>
            </a:xfrm>
          </p:grpSpPr>
          <p:grpSp>
            <p:nvGrpSpPr>
              <p:cNvPr id="18" name="Group 17">
                <a:extLst>
                  <a:ext uri="{FF2B5EF4-FFF2-40B4-BE49-F238E27FC236}">
                    <a16:creationId xmlns:a16="http://schemas.microsoft.com/office/drawing/2014/main" id="{45E9E2F9-218E-4584-A6BA-AE0143EC63DB}"/>
                  </a:ext>
                </a:extLst>
              </p:cNvPr>
              <p:cNvGrpSpPr/>
              <p:nvPr/>
            </p:nvGrpSpPr>
            <p:grpSpPr>
              <a:xfrm>
                <a:off x="1097154" y="1686034"/>
                <a:ext cx="7463750" cy="3522070"/>
                <a:chOff x="1444485" y="1685035"/>
                <a:chExt cx="6758741" cy="2976531"/>
              </a:xfrm>
            </p:grpSpPr>
            <p:pic>
              <p:nvPicPr>
                <p:cNvPr id="21" name="Picture 20">
                  <a:extLst>
                    <a:ext uri="{FF2B5EF4-FFF2-40B4-BE49-F238E27FC236}">
                      <a16:creationId xmlns:a16="http://schemas.microsoft.com/office/drawing/2014/main" id="{CA97946E-1355-4086-AC86-54C246414356}"/>
                    </a:ext>
                  </a:extLst>
                </p:cNvPr>
                <p:cNvPicPr>
                  <a:picLocks noChangeAspect="1"/>
                </p:cNvPicPr>
                <p:nvPr/>
              </p:nvPicPr>
              <p:blipFill>
                <a:blip r:embed="rId3"/>
                <a:stretch>
                  <a:fillRect/>
                </a:stretch>
              </p:blipFill>
              <p:spPr>
                <a:xfrm>
                  <a:off x="1444485" y="1685035"/>
                  <a:ext cx="6758741" cy="2976531"/>
                </a:xfrm>
                <a:prstGeom prst="rect">
                  <a:avLst/>
                </a:prstGeom>
              </p:spPr>
            </p:pic>
            <p:sp>
              <p:nvSpPr>
                <p:cNvPr id="22" name="TextBox 21">
                  <a:extLst>
                    <a:ext uri="{FF2B5EF4-FFF2-40B4-BE49-F238E27FC236}">
                      <a16:creationId xmlns:a16="http://schemas.microsoft.com/office/drawing/2014/main" id="{4ABC3E50-F49D-405B-A636-75022C587D83}"/>
                    </a:ext>
                  </a:extLst>
                </p:cNvPr>
                <p:cNvSpPr txBox="1"/>
                <p:nvPr/>
              </p:nvSpPr>
              <p:spPr>
                <a:xfrm>
                  <a:off x="2849217" y="2297697"/>
                  <a:ext cx="795131" cy="276999"/>
                </a:xfrm>
                <a:prstGeom prst="rect">
                  <a:avLst/>
                </a:prstGeom>
                <a:noFill/>
              </p:spPr>
              <p:txBody>
                <a:bodyPr wrap="square" rtlCol="0">
                  <a:spAutoFit/>
                </a:bodyPr>
                <a:lstStyle/>
                <a:p>
                  <a:r>
                    <a:rPr lang="en-US" sz="1200" dirty="0"/>
                    <a:t>Initiation</a:t>
                  </a:r>
                </a:p>
              </p:txBody>
            </p:sp>
            <p:sp>
              <p:nvSpPr>
                <p:cNvPr id="23" name="TextBox 22">
                  <a:extLst>
                    <a:ext uri="{FF2B5EF4-FFF2-40B4-BE49-F238E27FC236}">
                      <a16:creationId xmlns:a16="http://schemas.microsoft.com/office/drawing/2014/main" id="{CBE10DC5-E858-4437-B24A-39A593F78A08}"/>
                    </a:ext>
                  </a:extLst>
                </p:cNvPr>
                <p:cNvSpPr txBox="1"/>
                <p:nvPr/>
              </p:nvSpPr>
              <p:spPr>
                <a:xfrm>
                  <a:off x="4310455" y="4002402"/>
                  <a:ext cx="871145" cy="276999"/>
                </a:xfrm>
                <a:prstGeom prst="rect">
                  <a:avLst/>
                </a:prstGeom>
                <a:noFill/>
              </p:spPr>
              <p:txBody>
                <a:bodyPr wrap="square" rtlCol="0">
                  <a:spAutoFit/>
                </a:bodyPr>
                <a:lstStyle/>
                <a:p>
                  <a:r>
                    <a:rPr lang="en-US" sz="1200" dirty="0"/>
                    <a:t>Planning</a:t>
                  </a:r>
                </a:p>
              </p:txBody>
            </p:sp>
            <p:sp>
              <p:nvSpPr>
                <p:cNvPr id="24" name="TextBox 23">
                  <a:extLst>
                    <a:ext uri="{FF2B5EF4-FFF2-40B4-BE49-F238E27FC236}">
                      <a16:creationId xmlns:a16="http://schemas.microsoft.com/office/drawing/2014/main" id="{7B0CA18A-AB91-48D4-990B-8FFD940A3D1A}"/>
                    </a:ext>
                  </a:extLst>
                </p:cNvPr>
                <p:cNvSpPr txBox="1"/>
                <p:nvPr/>
              </p:nvSpPr>
              <p:spPr>
                <a:xfrm>
                  <a:off x="5690140" y="2273050"/>
                  <a:ext cx="871145" cy="276999"/>
                </a:xfrm>
                <a:prstGeom prst="rect">
                  <a:avLst/>
                </a:prstGeom>
                <a:noFill/>
              </p:spPr>
              <p:txBody>
                <a:bodyPr wrap="square" rtlCol="0">
                  <a:spAutoFit/>
                </a:bodyPr>
                <a:lstStyle/>
                <a:p>
                  <a:pPr algn="ctr"/>
                  <a:r>
                    <a:rPr lang="en-US" sz="1200" dirty="0"/>
                    <a:t>Execution</a:t>
                  </a:r>
                </a:p>
              </p:txBody>
            </p:sp>
          </p:grpSp>
          <p:sp>
            <p:nvSpPr>
              <p:cNvPr id="19" name="TextBox 18">
                <a:extLst>
                  <a:ext uri="{FF2B5EF4-FFF2-40B4-BE49-F238E27FC236}">
                    <a16:creationId xmlns:a16="http://schemas.microsoft.com/office/drawing/2014/main" id="{A076988C-58C8-4488-9C2E-97A4D8640146}"/>
                  </a:ext>
                </a:extLst>
              </p:cNvPr>
              <p:cNvSpPr txBox="1"/>
              <p:nvPr/>
            </p:nvSpPr>
            <p:spPr>
              <a:xfrm>
                <a:off x="2478157" y="1503674"/>
                <a:ext cx="1783918" cy="689413"/>
              </a:xfrm>
              <a:prstGeom prst="rect">
                <a:avLst/>
              </a:prstGeom>
              <a:noFill/>
            </p:spPr>
            <p:txBody>
              <a:bodyPr wrap="square" rtlCol="0">
                <a:spAutoFit/>
              </a:bodyPr>
              <a:lstStyle/>
              <a:p>
                <a:pPr marL="171450" indent="-171450">
                  <a:buFont typeface="Arial" panose="020B0604020202020204" pitchFamily="34" charset="0"/>
                  <a:buChar char="•"/>
                </a:pPr>
                <a:r>
                  <a:rPr lang="en-US" sz="1200" dirty="0"/>
                  <a:t>Business Case</a:t>
                </a:r>
              </a:p>
              <a:p>
                <a:pPr marL="171450" indent="-171450">
                  <a:buFont typeface="Arial" panose="020B0604020202020204" pitchFamily="34" charset="0"/>
                  <a:buChar char="•"/>
                </a:pPr>
                <a:r>
                  <a:rPr lang="en-US" sz="1200" b="1" dirty="0">
                    <a:solidFill>
                      <a:srgbClr val="FF0000"/>
                    </a:solidFill>
                  </a:rPr>
                  <a:t>Project Charter</a:t>
                </a:r>
              </a:p>
              <a:p>
                <a:pPr marL="171450" indent="-171450">
                  <a:buFont typeface="Arial" panose="020B0604020202020204" pitchFamily="34" charset="0"/>
                  <a:buChar char="•"/>
                </a:pPr>
                <a:r>
                  <a:rPr lang="en-US" sz="1200" dirty="0"/>
                  <a:t>Project Initiation</a:t>
                </a:r>
              </a:p>
            </p:txBody>
          </p:sp>
          <p:sp>
            <p:nvSpPr>
              <p:cNvPr id="20" name="TextBox 19">
                <a:extLst>
                  <a:ext uri="{FF2B5EF4-FFF2-40B4-BE49-F238E27FC236}">
                    <a16:creationId xmlns:a16="http://schemas.microsoft.com/office/drawing/2014/main" id="{9B5BCC8E-2642-49F3-A68F-CCDB621F1467}"/>
                  </a:ext>
                </a:extLst>
              </p:cNvPr>
              <p:cNvSpPr txBox="1"/>
              <p:nvPr/>
            </p:nvSpPr>
            <p:spPr>
              <a:xfrm>
                <a:off x="4055164" y="5014081"/>
                <a:ext cx="2692527" cy="492438"/>
              </a:xfrm>
              <a:prstGeom prst="rect">
                <a:avLst/>
              </a:prstGeom>
              <a:noFill/>
            </p:spPr>
            <p:txBody>
              <a:bodyPr wrap="square">
                <a:spAutoFit/>
              </a:bodyPr>
              <a:lstStyle/>
              <a:p>
                <a:pPr marL="171450" indent="-171450">
                  <a:buFont typeface="Arial" panose="020B0604020202020204" pitchFamily="34" charset="0"/>
                  <a:buChar char="•"/>
                </a:pPr>
                <a:r>
                  <a:rPr lang="en-US" sz="1200" dirty="0"/>
                  <a:t>Work Breakdown Structure</a:t>
                </a:r>
              </a:p>
              <a:p>
                <a:pPr marL="171450" indent="-171450">
                  <a:buFont typeface="Arial" panose="020B0604020202020204" pitchFamily="34" charset="0"/>
                  <a:buChar char="•"/>
                </a:pPr>
                <a:r>
                  <a:rPr lang="en-US" sz="1200" dirty="0"/>
                  <a:t>RACI Matrix</a:t>
                </a:r>
              </a:p>
            </p:txBody>
          </p:sp>
        </p:grpSp>
        <p:sp>
          <p:nvSpPr>
            <p:cNvPr id="17" name="TextBox 16">
              <a:extLst>
                <a:ext uri="{FF2B5EF4-FFF2-40B4-BE49-F238E27FC236}">
                  <a16:creationId xmlns:a16="http://schemas.microsoft.com/office/drawing/2014/main" id="{5D6114C1-74F9-4F37-80A2-4F10C00F4DE4}"/>
                </a:ext>
              </a:extLst>
            </p:cNvPr>
            <p:cNvSpPr txBox="1"/>
            <p:nvPr/>
          </p:nvSpPr>
          <p:spPr>
            <a:xfrm>
              <a:off x="5586781" y="2014979"/>
              <a:ext cx="2492330" cy="276999"/>
            </a:xfrm>
            <a:prstGeom prst="rect">
              <a:avLst/>
            </a:prstGeom>
            <a:noFill/>
          </p:spPr>
          <p:txBody>
            <a:bodyPr wrap="square">
              <a:spAutoFit/>
            </a:bodyPr>
            <a:lstStyle/>
            <a:p>
              <a:pPr marL="171450" indent="-171450">
                <a:buFont typeface="Arial" panose="020B0604020202020204" pitchFamily="34" charset="0"/>
                <a:buChar char="•"/>
              </a:pPr>
              <a:r>
                <a:rPr lang="en-US" sz="1200" dirty="0"/>
                <a:t>Sprint Burndown Chart</a:t>
              </a:r>
            </a:p>
          </p:txBody>
        </p:sp>
      </p:grpSp>
    </p:spTree>
    <p:extLst>
      <p:ext uri="{BB962C8B-B14F-4D97-AF65-F5344CB8AC3E}">
        <p14:creationId xmlns:p14="http://schemas.microsoft.com/office/powerpoint/2010/main" val="203783074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CustomShape 1"/>
          <p:cNvSpPr/>
          <p:nvPr/>
        </p:nvSpPr>
        <p:spPr>
          <a:xfrm>
            <a:off x="504000" y="226080"/>
            <a:ext cx="9070920" cy="94572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en-US" sz="4400" b="0" strike="noStrike" spc="-1" dirty="0">
                <a:solidFill>
                  <a:srgbClr val="000000"/>
                </a:solidFill>
                <a:latin typeface="Arial"/>
              </a:rPr>
              <a:t>Writing Effective KRAs</a:t>
            </a:r>
            <a:endParaRPr lang="en-US" sz="4400" b="0" strike="noStrike" spc="-1" dirty="0">
              <a:latin typeface="Arial"/>
            </a:endParaRPr>
          </a:p>
        </p:txBody>
      </p:sp>
      <p:sp>
        <p:nvSpPr>
          <p:cNvPr id="83" name="CustomShape 2"/>
          <p:cNvSpPr/>
          <p:nvPr/>
        </p:nvSpPr>
        <p:spPr>
          <a:xfrm>
            <a:off x="504000" y="1326600"/>
            <a:ext cx="9070920" cy="3287520"/>
          </a:xfrm>
          <a:prstGeom prst="rect">
            <a:avLst/>
          </a:prstGeom>
          <a:noFill/>
          <a:ln>
            <a:noFill/>
          </a:ln>
        </p:spPr>
        <p:style>
          <a:lnRef idx="0">
            <a:scrgbClr r="0" g="0" b="0"/>
          </a:lnRef>
          <a:fillRef idx="0">
            <a:scrgbClr r="0" g="0" b="0"/>
          </a:fillRef>
          <a:effectRef idx="0">
            <a:scrgbClr r="0" g="0" b="0"/>
          </a:effectRef>
          <a:fontRef idx="minor"/>
        </p:style>
      </p:sp>
      <p:sp>
        <p:nvSpPr>
          <p:cNvPr id="2" name="Rectangle 1">
            <a:extLst>
              <a:ext uri="{FF2B5EF4-FFF2-40B4-BE49-F238E27FC236}">
                <a16:creationId xmlns:a16="http://schemas.microsoft.com/office/drawing/2014/main" id="{896C6D01-2CDF-4136-A066-24552D50E633}"/>
              </a:ext>
            </a:extLst>
          </p:cNvPr>
          <p:cNvSpPr/>
          <p:nvPr/>
        </p:nvSpPr>
        <p:spPr>
          <a:xfrm>
            <a:off x="444648" y="1337899"/>
            <a:ext cx="9129095" cy="77304"/>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TextBox 2">
            <a:extLst>
              <a:ext uri="{FF2B5EF4-FFF2-40B4-BE49-F238E27FC236}">
                <a16:creationId xmlns:a16="http://schemas.microsoft.com/office/drawing/2014/main" id="{D7AD26A1-F3DA-4F14-A362-7163DC1BEC9A}"/>
              </a:ext>
            </a:extLst>
          </p:cNvPr>
          <p:cNvSpPr txBox="1"/>
          <p:nvPr/>
        </p:nvSpPr>
        <p:spPr>
          <a:xfrm>
            <a:off x="441144" y="1457410"/>
            <a:ext cx="913517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graphicFrame>
        <p:nvGraphicFramePr>
          <p:cNvPr id="8" name="Diagram 7">
            <a:extLst>
              <a:ext uri="{FF2B5EF4-FFF2-40B4-BE49-F238E27FC236}">
                <a16:creationId xmlns:a16="http://schemas.microsoft.com/office/drawing/2014/main" id="{02756C42-652E-4BBB-B73E-06040AD77387}"/>
              </a:ext>
            </a:extLst>
          </p:cNvPr>
          <p:cNvGraphicFramePr/>
          <p:nvPr>
            <p:extLst>
              <p:ext uri="{D42A27DB-BD31-4B8C-83A1-F6EECF244321}">
                <p14:modId xmlns:p14="http://schemas.microsoft.com/office/powerpoint/2010/main" val="2066464651"/>
              </p:ext>
            </p:extLst>
          </p:nvPr>
        </p:nvGraphicFramePr>
        <p:xfrm>
          <a:off x="502602" y="364545"/>
          <a:ext cx="8791342" cy="47994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8775883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3917AB81-F29D-4E78-BC4B-B9F94DC5DB7B}"/>
              </a:ext>
            </a:extLst>
          </p:cNvPr>
          <p:cNvGrpSpPr/>
          <p:nvPr/>
        </p:nvGrpSpPr>
        <p:grpSpPr>
          <a:xfrm>
            <a:off x="4034969" y="2055334"/>
            <a:ext cx="5672215" cy="3382622"/>
            <a:chOff x="2555659" y="2228432"/>
            <a:chExt cx="6038999" cy="3464019"/>
          </a:xfrm>
        </p:grpSpPr>
        <p:sp>
          <p:nvSpPr>
            <p:cNvPr id="20" name="Rectangle 19">
              <a:extLst>
                <a:ext uri="{FF2B5EF4-FFF2-40B4-BE49-F238E27FC236}">
                  <a16:creationId xmlns:a16="http://schemas.microsoft.com/office/drawing/2014/main" id="{B2B43261-4EE6-4EF2-8C8C-9C6B1BB47131}"/>
                </a:ext>
              </a:extLst>
            </p:cNvPr>
            <p:cNvSpPr/>
            <p:nvPr/>
          </p:nvSpPr>
          <p:spPr>
            <a:xfrm>
              <a:off x="2555659" y="2229962"/>
              <a:ext cx="2006806" cy="1229213"/>
            </a:xfrm>
            <a:prstGeom prst="rect">
              <a:avLst/>
            </a:prstGeom>
            <a:solidFill>
              <a:schemeClr val="accent6">
                <a:lumMod val="40000"/>
                <a:lumOff val="60000"/>
              </a:schemeClr>
            </a:solidFill>
            <a:ln w="38100">
              <a:solidFill>
                <a:schemeClr val="accent6">
                  <a:lumMod val="75000"/>
                </a:schemeClr>
              </a:solidFill>
            </a:ln>
          </p:spPr>
          <p:style>
            <a:lnRef idx="2">
              <a:schemeClr val="accent2"/>
            </a:lnRef>
            <a:fillRef idx="1">
              <a:schemeClr val="lt1"/>
            </a:fillRef>
            <a:effectRef idx="0">
              <a:schemeClr val="accent2"/>
            </a:effectRef>
            <a:fontRef idx="minor">
              <a:schemeClr val="dk1"/>
            </a:fontRef>
          </p:style>
          <p:txBody>
            <a:bodyPr wrap="square" lIns="91440" tIns="45720" rIns="91440" bIns="45720" rtlCol="0" anchor="t">
              <a:spAutoFit/>
            </a:bodyPr>
            <a:lstStyle/>
            <a:p>
              <a:pPr algn="ctr"/>
              <a:r>
                <a:rPr lang="en-US" dirty="0"/>
                <a:t>Attend all meetings, reply to all emails in 24 </a:t>
              </a:r>
              <a:r>
                <a:rPr lang="en-US" err="1"/>
                <a:t>hrs</a:t>
              </a:r>
              <a:endParaRPr lang="en-US"/>
            </a:p>
          </p:txBody>
        </p:sp>
        <p:sp>
          <p:nvSpPr>
            <p:cNvPr id="21" name="Rectangle 20">
              <a:extLst>
                <a:ext uri="{FF2B5EF4-FFF2-40B4-BE49-F238E27FC236}">
                  <a16:creationId xmlns:a16="http://schemas.microsoft.com/office/drawing/2014/main" id="{DA02E827-91CF-4D92-AC54-DBD0F46D1CB6}"/>
                </a:ext>
              </a:extLst>
            </p:cNvPr>
            <p:cNvSpPr/>
            <p:nvPr/>
          </p:nvSpPr>
          <p:spPr>
            <a:xfrm>
              <a:off x="2555660" y="3523928"/>
              <a:ext cx="2006806" cy="1229213"/>
            </a:xfrm>
            <a:prstGeom prst="rect">
              <a:avLst/>
            </a:prstGeom>
            <a:solidFill>
              <a:schemeClr val="accent1">
                <a:lumMod val="60000"/>
                <a:lumOff val="40000"/>
              </a:schemeClr>
            </a:solidFill>
            <a:ln w="38100"/>
          </p:spPr>
          <p:style>
            <a:lnRef idx="2">
              <a:schemeClr val="accent1"/>
            </a:lnRef>
            <a:fillRef idx="1">
              <a:schemeClr val="lt1"/>
            </a:fillRef>
            <a:effectRef idx="0">
              <a:schemeClr val="accent1"/>
            </a:effectRef>
            <a:fontRef idx="minor">
              <a:schemeClr val="dk1"/>
            </a:fontRef>
          </p:style>
          <p:txBody>
            <a:bodyPr wrap="square" lIns="91440" tIns="45720" rIns="91440" bIns="45720" rtlCol="0" anchor="t">
              <a:spAutoFit/>
            </a:bodyPr>
            <a:lstStyle/>
            <a:p>
              <a:pPr algn="ctr"/>
              <a:r>
                <a:rPr lang="en-US" dirty="0"/>
                <a:t>Carry out all project tasks assigned by the PM</a:t>
              </a:r>
            </a:p>
          </p:txBody>
        </p:sp>
        <p:sp>
          <p:nvSpPr>
            <p:cNvPr id="22" name="Rectangle 21">
              <a:extLst>
                <a:ext uri="{FF2B5EF4-FFF2-40B4-BE49-F238E27FC236}">
                  <a16:creationId xmlns:a16="http://schemas.microsoft.com/office/drawing/2014/main" id="{CB7967DC-91C8-41E8-8F60-BC3500A49CA1}"/>
                </a:ext>
              </a:extLst>
            </p:cNvPr>
            <p:cNvSpPr/>
            <p:nvPr/>
          </p:nvSpPr>
          <p:spPr>
            <a:xfrm>
              <a:off x="2556835" y="4834732"/>
              <a:ext cx="2012469" cy="661884"/>
            </a:xfrm>
            <a:prstGeom prst="rect">
              <a:avLst/>
            </a:prstGeom>
            <a:solidFill>
              <a:schemeClr val="bg1">
                <a:lumMod val="75000"/>
              </a:schemeClr>
            </a:solidFill>
            <a:ln w="38100">
              <a:solidFill>
                <a:schemeClr val="tx1"/>
              </a:solidFill>
            </a:ln>
          </p:spPr>
          <p:txBody>
            <a:bodyPr wrap="square" lIns="91440" tIns="45720" rIns="91440" bIns="45720" rtlCol="0" anchor="t">
              <a:spAutoFit/>
            </a:bodyPr>
            <a:lstStyle/>
            <a:p>
              <a:pPr algn="ctr"/>
              <a:r>
                <a:rPr lang="en-US" dirty="0">
                  <a:solidFill>
                    <a:schemeClr val="dk1"/>
                  </a:solidFill>
                </a:rPr>
                <a:t>Serve as project consultant</a:t>
              </a:r>
            </a:p>
          </p:txBody>
        </p:sp>
        <p:sp>
          <p:nvSpPr>
            <p:cNvPr id="23" name="Rectangle 22">
              <a:extLst>
                <a:ext uri="{FF2B5EF4-FFF2-40B4-BE49-F238E27FC236}">
                  <a16:creationId xmlns:a16="http://schemas.microsoft.com/office/drawing/2014/main" id="{A88C324B-06C4-401E-8548-344635C85A73}"/>
                </a:ext>
              </a:extLst>
            </p:cNvPr>
            <p:cNvSpPr/>
            <p:nvPr/>
          </p:nvSpPr>
          <p:spPr>
            <a:xfrm>
              <a:off x="6680391" y="4741552"/>
              <a:ext cx="1914260" cy="441382"/>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b="0" i="0" dirty="0">
                  <a:solidFill>
                    <a:schemeClr val="tx1"/>
                  </a:solidFill>
                  <a:effectLst/>
                  <a:latin typeface="Arial"/>
                </a:rPr>
                <a:t>Develop Business Case</a:t>
              </a:r>
              <a:endParaRPr lang="en-US" sz="1400">
                <a:solidFill>
                  <a:schemeClr val="tx1"/>
                </a:solidFill>
                <a:latin typeface="Arial"/>
              </a:endParaRPr>
            </a:p>
          </p:txBody>
        </p:sp>
        <p:sp>
          <p:nvSpPr>
            <p:cNvPr id="24" name="Rectangle 23">
              <a:extLst>
                <a:ext uri="{FF2B5EF4-FFF2-40B4-BE49-F238E27FC236}">
                  <a16:creationId xmlns:a16="http://schemas.microsoft.com/office/drawing/2014/main" id="{8D47C8B0-C68F-448C-BBF9-23E5B55B0CCC}"/>
                </a:ext>
              </a:extLst>
            </p:cNvPr>
            <p:cNvSpPr/>
            <p:nvPr/>
          </p:nvSpPr>
          <p:spPr>
            <a:xfrm>
              <a:off x="6680389" y="3644984"/>
              <a:ext cx="1914263" cy="484961"/>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b="0" i="0" dirty="0">
                  <a:solidFill>
                    <a:schemeClr val="tx1"/>
                  </a:solidFill>
                  <a:effectLst/>
                  <a:latin typeface="Arial"/>
                </a:rPr>
                <a:t>Build deliverables (PPTs)</a:t>
              </a:r>
              <a:endParaRPr lang="en-US" sz="1400">
                <a:solidFill>
                  <a:schemeClr val="tx1"/>
                </a:solidFill>
                <a:latin typeface="Arial"/>
              </a:endParaRPr>
            </a:p>
          </p:txBody>
        </p:sp>
        <p:sp>
          <p:nvSpPr>
            <p:cNvPr id="25" name="Rectangle 24">
              <a:extLst>
                <a:ext uri="{FF2B5EF4-FFF2-40B4-BE49-F238E27FC236}">
                  <a16:creationId xmlns:a16="http://schemas.microsoft.com/office/drawing/2014/main" id="{1ED2D95A-BF3D-447A-8C5A-915228ABEE05}"/>
                </a:ext>
              </a:extLst>
            </p:cNvPr>
            <p:cNvSpPr/>
            <p:nvPr/>
          </p:nvSpPr>
          <p:spPr>
            <a:xfrm>
              <a:off x="6680389" y="2863691"/>
              <a:ext cx="1914263" cy="689382"/>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b="0" i="0" dirty="0">
                  <a:solidFill>
                    <a:schemeClr val="tx1"/>
                  </a:solidFill>
                  <a:effectLst/>
                  <a:latin typeface="Arial"/>
                </a:rPr>
                <a:t>Provide progress on performance metrics (KPIs)</a:t>
              </a:r>
              <a:endParaRPr lang="en-US" sz="1400">
                <a:solidFill>
                  <a:schemeClr val="tx1"/>
                </a:solidFill>
                <a:latin typeface="Arial"/>
              </a:endParaRPr>
            </a:p>
          </p:txBody>
        </p:sp>
        <p:sp>
          <p:nvSpPr>
            <p:cNvPr id="28" name="Rectangle 27">
              <a:extLst>
                <a:ext uri="{FF2B5EF4-FFF2-40B4-BE49-F238E27FC236}">
                  <a16:creationId xmlns:a16="http://schemas.microsoft.com/office/drawing/2014/main" id="{F03BF7F2-91BB-47EE-B5D2-621BF63C3E3E}"/>
                </a:ext>
              </a:extLst>
            </p:cNvPr>
            <p:cNvSpPr/>
            <p:nvPr/>
          </p:nvSpPr>
          <p:spPr>
            <a:xfrm>
              <a:off x="6680395" y="2228432"/>
              <a:ext cx="1914263" cy="434261"/>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dirty="0">
                  <a:solidFill>
                    <a:schemeClr val="tx1">
                      <a:lumMod val="95000"/>
                      <a:lumOff val="5000"/>
                    </a:schemeClr>
                  </a:solidFill>
                </a:rPr>
                <a:t>MWF standups, weekly team</a:t>
              </a:r>
            </a:p>
          </p:txBody>
        </p:sp>
        <p:sp>
          <p:nvSpPr>
            <p:cNvPr id="26" name="Rectangle 25">
              <a:extLst>
                <a:ext uri="{FF2B5EF4-FFF2-40B4-BE49-F238E27FC236}">
                  <a16:creationId xmlns:a16="http://schemas.microsoft.com/office/drawing/2014/main" id="{F89132F4-B7BF-47E8-8EA8-059B22BEE824}"/>
                </a:ext>
              </a:extLst>
            </p:cNvPr>
            <p:cNvSpPr/>
            <p:nvPr/>
          </p:nvSpPr>
          <p:spPr>
            <a:xfrm>
              <a:off x="6687231" y="5261964"/>
              <a:ext cx="1907422" cy="430487"/>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b="0" i="0" dirty="0">
                  <a:solidFill>
                    <a:schemeClr val="tx1"/>
                  </a:solidFill>
                  <a:effectLst/>
                  <a:latin typeface="Arial"/>
                </a:rPr>
                <a:t>Project Initiation Document</a:t>
              </a:r>
              <a:endParaRPr lang="en-US" sz="1400" dirty="0">
                <a:solidFill>
                  <a:schemeClr val="tx1"/>
                </a:solidFill>
                <a:latin typeface="Arial"/>
              </a:endParaRPr>
            </a:p>
          </p:txBody>
        </p:sp>
        <p:sp>
          <p:nvSpPr>
            <p:cNvPr id="29" name="Rectangle 28">
              <a:extLst>
                <a:ext uri="{FF2B5EF4-FFF2-40B4-BE49-F238E27FC236}">
                  <a16:creationId xmlns:a16="http://schemas.microsoft.com/office/drawing/2014/main" id="{7FBACC74-527A-4170-817F-E5B7E289CC00}"/>
                </a:ext>
              </a:extLst>
            </p:cNvPr>
            <p:cNvSpPr/>
            <p:nvPr/>
          </p:nvSpPr>
          <p:spPr>
            <a:xfrm>
              <a:off x="6686050" y="4205442"/>
              <a:ext cx="1907424" cy="32985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b="0" i="0" dirty="0">
                  <a:solidFill>
                    <a:schemeClr val="tx1"/>
                  </a:solidFill>
                  <a:effectLst/>
                  <a:latin typeface="Arial"/>
                </a:rPr>
                <a:t>Test Deliverables</a:t>
              </a:r>
              <a:endParaRPr lang="en-US" sz="1400">
                <a:solidFill>
                  <a:schemeClr val="tx1"/>
                </a:solidFill>
                <a:latin typeface="Arial"/>
              </a:endParaRPr>
            </a:p>
          </p:txBody>
        </p:sp>
        <p:cxnSp>
          <p:nvCxnSpPr>
            <p:cNvPr id="30" name="Straight Arrow Connector 29">
              <a:extLst>
                <a:ext uri="{FF2B5EF4-FFF2-40B4-BE49-F238E27FC236}">
                  <a16:creationId xmlns:a16="http://schemas.microsoft.com/office/drawing/2014/main" id="{D5C39626-9B35-4F29-8C21-06803D6F5C27}"/>
                </a:ext>
              </a:extLst>
            </p:cNvPr>
            <p:cNvCxnSpPr>
              <a:cxnSpLocks/>
            </p:cNvCxnSpPr>
            <p:nvPr/>
          </p:nvCxnSpPr>
          <p:spPr>
            <a:xfrm flipV="1">
              <a:off x="4693726" y="2429681"/>
              <a:ext cx="1920165" cy="36637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2" name="Straight Arrow Connector 31">
              <a:extLst>
                <a:ext uri="{FF2B5EF4-FFF2-40B4-BE49-F238E27FC236}">
                  <a16:creationId xmlns:a16="http://schemas.microsoft.com/office/drawing/2014/main" id="{6815CD08-F5A8-4E0A-B2A9-987E81A0E21C}"/>
                </a:ext>
              </a:extLst>
            </p:cNvPr>
            <p:cNvCxnSpPr>
              <a:cxnSpLocks/>
            </p:cNvCxnSpPr>
            <p:nvPr/>
          </p:nvCxnSpPr>
          <p:spPr>
            <a:xfrm flipV="1">
              <a:off x="4695486" y="3203478"/>
              <a:ext cx="1936571" cy="91901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3" name="Straight Arrow Connector 32">
              <a:extLst>
                <a:ext uri="{FF2B5EF4-FFF2-40B4-BE49-F238E27FC236}">
                  <a16:creationId xmlns:a16="http://schemas.microsoft.com/office/drawing/2014/main" id="{4B4E0EDB-31B0-43CB-A53D-2494513E0E22}"/>
                </a:ext>
              </a:extLst>
            </p:cNvPr>
            <p:cNvCxnSpPr>
              <a:cxnSpLocks/>
            </p:cNvCxnSpPr>
            <p:nvPr/>
          </p:nvCxnSpPr>
          <p:spPr>
            <a:xfrm>
              <a:off x="4682398" y="5229088"/>
              <a:ext cx="1915677" cy="27723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4" name="Straight Arrow Connector 33">
              <a:extLst>
                <a:ext uri="{FF2B5EF4-FFF2-40B4-BE49-F238E27FC236}">
                  <a16:creationId xmlns:a16="http://schemas.microsoft.com/office/drawing/2014/main" id="{BEEBF6E6-8C71-4DE1-8076-F96D93A88402}"/>
                </a:ext>
              </a:extLst>
            </p:cNvPr>
            <p:cNvCxnSpPr>
              <a:cxnSpLocks/>
            </p:cNvCxnSpPr>
            <p:nvPr/>
          </p:nvCxnSpPr>
          <p:spPr>
            <a:xfrm flipV="1">
              <a:off x="4716379" y="4984129"/>
              <a:ext cx="1908840" cy="24288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5" name="Straight Arrow Connector 34">
              <a:extLst>
                <a:ext uri="{FF2B5EF4-FFF2-40B4-BE49-F238E27FC236}">
                  <a16:creationId xmlns:a16="http://schemas.microsoft.com/office/drawing/2014/main" id="{33E5FCC0-F8B2-40AC-91FE-CAFF33F24E5E}"/>
                </a:ext>
              </a:extLst>
            </p:cNvPr>
            <p:cNvCxnSpPr>
              <a:cxnSpLocks/>
            </p:cNvCxnSpPr>
            <p:nvPr/>
          </p:nvCxnSpPr>
          <p:spPr>
            <a:xfrm>
              <a:off x="4668344" y="4124983"/>
              <a:ext cx="1956876" cy="23458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6" name="Straight Arrow Connector 35">
              <a:extLst>
                <a:ext uri="{FF2B5EF4-FFF2-40B4-BE49-F238E27FC236}">
                  <a16:creationId xmlns:a16="http://schemas.microsoft.com/office/drawing/2014/main" id="{B7829C13-CA2C-47F4-B4C7-9CC093629DB1}"/>
                </a:ext>
              </a:extLst>
            </p:cNvPr>
            <p:cNvCxnSpPr>
              <a:cxnSpLocks/>
            </p:cNvCxnSpPr>
            <p:nvPr/>
          </p:nvCxnSpPr>
          <p:spPr>
            <a:xfrm flipV="1">
              <a:off x="4718141" y="3887535"/>
              <a:ext cx="1895751" cy="23706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pic>
        <p:nvPicPr>
          <p:cNvPr id="89" name="Picture 88" descr="Writing an appointment on a paper agenda">
            <a:extLst>
              <a:ext uri="{FF2B5EF4-FFF2-40B4-BE49-F238E27FC236}">
                <a16:creationId xmlns:a16="http://schemas.microsoft.com/office/drawing/2014/main" id="{07E67810-0676-4260-9821-3DCF3C34DED3}"/>
              </a:ext>
            </a:extLst>
          </p:cNvPr>
          <p:cNvPicPr>
            <a:picLocks noChangeAspect="1"/>
          </p:cNvPicPr>
          <p:nvPr/>
        </p:nvPicPr>
        <p:blipFill rotWithShape="1">
          <a:blip r:embed="rId2"/>
          <a:srcRect r="54883"/>
          <a:stretch/>
        </p:blipFill>
        <p:spPr>
          <a:xfrm>
            <a:off x="20" y="10"/>
            <a:ext cx="3832792" cy="5670540"/>
          </a:xfrm>
          <a:prstGeom prst="rect">
            <a:avLst/>
          </a:prstGeom>
          <a:effectLst/>
        </p:spPr>
      </p:pic>
      <p:cxnSp>
        <p:nvCxnSpPr>
          <p:cNvPr id="90" name="Straight Connector 92">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01032" y="1748888"/>
            <a:ext cx="5216724" cy="0"/>
          </a:xfrm>
          <a:prstGeom prst="line">
            <a:avLst/>
          </a:prstGeom>
          <a:ln w="19050">
            <a:solidFill>
              <a:srgbClr val="E9B096"/>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793DBA93-FB4C-4315-BC72-6BF6FFAD9612}"/>
              </a:ext>
            </a:extLst>
          </p:cNvPr>
          <p:cNvSpPr/>
          <p:nvPr/>
        </p:nvSpPr>
        <p:spPr>
          <a:xfrm>
            <a:off x="449953" y="1093799"/>
            <a:ext cx="9129095" cy="77304"/>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000"/>
          </a:p>
        </p:txBody>
      </p:sp>
      <p:sp>
        <p:nvSpPr>
          <p:cNvPr id="4" name="TextBox 3">
            <a:extLst>
              <a:ext uri="{FF2B5EF4-FFF2-40B4-BE49-F238E27FC236}">
                <a16:creationId xmlns:a16="http://schemas.microsoft.com/office/drawing/2014/main" id="{2F2E8134-9D44-4857-AE29-A12077DA0662}"/>
              </a:ext>
            </a:extLst>
          </p:cNvPr>
          <p:cNvSpPr txBox="1"/>
          <p:nvPr/>
        </p:nvSpPr>
        <p:spPr>
          <a:xfrm>
            <a:off x="3790338" y="235310"/>
            <a:ext cx="9647582" cy="769441"/>
          </a:xfrm>
          <a:prstGeom prst="rect">
            <a:avLst/>
          </a:prstGeom>
          <a:noFill/>
        </p:spPr>
        <p:txBody>
          <a:bodyPr wrap="square" lIns="91440" tIns="45720" rIns="91440" bIns="45720" rtlCol="0" anchor="t">
            <a:spAutoFit/>
          </a:bodyPr>
          <a:lstStyle/>
          <a:p>
            <a:pPr>
              <a:spcAft>
                <a:spcPts val="600"/>
              </a:spcAft>
            </a:pPr>
            <a:r>
              <a:rPr lang="en-US" sz="4400" dirty="0"/>
              <a:t>Project </a:t>
            </a:r>
            <a:r>
              <a:rPr lang="en-US" sz="4400"/>
              <a:t>LaCEM Example</a:t>
            </a:r>
          </a:p>
        </p:txBody>
      </p:sp>
      <p:sp>
        <p:nvSpPr>
          <p:cNvPr id="3" name="TextBox 2">
            <a:extLst>
              <a:ext uri="{FF2B5EF4-FFF2-40B4-BE49-F238E27FC236}">
                <a16:creationId xmlns:a16="http://schemas.microsoft.com/office/drawing/2014/main" id="{D6396396-E0C7-4544-931D-AC8A831877B2}"/>
              </a:ext>
            </a:extLst>
          </p:cNvPr>
          <p:cNvSpPr txBox="1"/>
          <p:nvPr/>
        </p:nvSpPr>
        <p:spPr>
          <a:xfrm>
            <a:off x="4513240" y="1258577"/>
            <a:ext cx="1495487" cy="461665"/>
          </a:xfrm>
          <a:prstGeom prst="rect">
            <a:avLst/>
          </a:prstGeom>
          <a:noFill/>
        </p:spPr>
        <p:txBody>
          <a:bodyPr wrap="square" lIns="91440" tIns="45720" rIns="91440" bIns="45720" rtlCol="0" anchor="t">
            <a:spAutoFit/>
          </a:bodyPr>
          <a:lstStyle/>
          <a:p>
            <a:r>
              <a:rPr lang="en-US" sz="2400" dirty="0"/>
              <a:t>KRA</a:t>
            </a:r>
          </a:p>
        </p:txBody>
      </p:sp>
      <p:sp>
        <p:nvSpPr>
          <p:cNvPr id="27" name="TextBox 26">
            <a:extLst>
              <a:ext uri="{FF2B5EF4-FFF2-40B4-BE49-F238E27FC236}">
                <a16:creationId xmlns:a16="http://schemas.microsoft.com/office/drawing/2014/main" id="{35941F00-178C-407F-8E4A-00A5099D622D}"/>
              </a:ext>
            </a:extLst>
          </p:cNvPr>
          <p:cNvSpPr txBox="1"/>
          <p:nvPr/>
        </p:nvSpPr>
        <p:spPr>
          <a:xfrm>
            <a:off x="8256160" y="1260010"/>
            <a:ext cx="1495487" cy="461665"/>
          </a:xfrm>
          <a:prstGeom prst="rect">
            <a:avLst/>
          </a:prstGeom>
          <a:noFill/>
        </p:spPr>
        <p:txBody>
          <a:bodyPr wrap="square" lIns="91440" tIns="45720" rIns="91440" bIns="45720" rtlCol="0" anchor="t">
            <a:spAutoFit/>
          </a:bodyPr>
          <a:lstStyle/>
          <a:p>
            <a:r>
              <a:rPr lang="en-US" sz="2400" dirty="0"/>
              <a:t>TASK</a:t>
            </a:r>
          </a:p>
        </p:txBody>
      </p:sp>
    </p:spTree>
    <p:extLst>
      <p:ext uri="{BB962C8B-B14F-4D97-AF65-F5344CB8AC3E}">
        <p14:creationId xmlns:p14="http://schemas.microsoft.com/office/powerpoint/2010/main" val="99446937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1A0BD04-6552-4078-A786-5915F9A07A9A}"/>
              </a:ext>
            </a:extLst>
          </p:cNvPr>
          <p:cNvSpPr/>
          <p:nvPr/>
        </p:nvSpPr>
        <p:spPr>
          <a:xfrm>
            <a:off x="504000" y="873661"/>
            <a:ext cx="9129095" cy="77304"/>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TextBox 4">
            <a:extLst>
              <a:ext uri="{FF2B5EF4-FFF2-40B4-BE49-F238E27FC236}">
                <a16:creationId xmlns:a16="http://schemas.microsoft.com/office/drawing/2014/main" id="{5DB3DDD4-373B-4DB6-8D26-CDDC0B099AEA}"/>
              </a:ext>
            </a:extLst>
          </p:cNvPr>
          <p:cNvSpPr txBox="1"/>
          <p:nvPr/>
        </p:nvSpPr>
        <p:spPr>
          <a:xfrm>
            <a:off x="504000" y="305424"/>
            <a:ext cx="9129095" cy="584775"/>
          </a:xfrm>
          <a:prstGeom prst="rect">
            <a:avLst/>
          </a:prstGeom>
          <a:noFill/>
        </p:spPr>
        <p:txBody>
          <a:bodyPr wrap="square" rtlCol="0">
            <a:spAutoFit/>
          </a:bodyPr>
          <a:lstStyle/>
          <a:p>
            <a:pPr algn="ctr"/>
            <a:r>
              <a:rPr lang="en-US" sz="3200"/>
              <a:t>References</a:t>
            </a:r>
            <a:endParaRPr lang="en-US" sz="3200" dirty="0"/>
          </a:p>
        </p:txBody>
      </p:sp>
      <p:sp>
        <p:nvSpPr>
          <p:cNvPr id="6" name="TextBox 5">
            <a:extLst>
              <a:ext uri="{FF2B5EF4-FFF2-40B4-BE49-F238E27FC236}">
                <a16:creationId xmlns:a16="http://schemas.microsoft.com/office/drawing/2014/main" id="{6DBD3AC1-83C4-489F-9DB9-D751C73B5070}"/>
              </a:ext>
            </a:extLst>
          </p:cNvPr>
          <p:cNvSpPr txBox="1"/>
          <p:nvPr/>
        </p:nvSpPr>
        <p:spPr>
          <a:xfrm>
            <a:off x="502360" y="1158452"/>
            <a:ext cx="4559568" cy="4278094"/>
          </a:xfrm>
          <a:prstGeom prst="rect">
            <a:avLst/>
          </a:prstGeom>
          <a:noFill/>
        </p:spPr>
        <p:txBody>
          <a:bodyPr wrap="square" lIns="91440" tIns="45720" rIns="91440" bIns="45720" rtlCol="0" anchor="t">
            <a:spAutoFit/>
          </a:bodyPr>
          <a:lstStyle/>
          <a:p>
            <a:r>
              <a:rPr lang="en-US" sz="1600" dirty="0">
                <a:hlinkClick r:id="rId3"/>
              </a:rPr>
              <a:t>8 Essential KPI Metrics for Teams - Project Management Training</a:t>
            </a:r>
            <a:endParaRPr lang="en-US" sz="1600" dirty="0"/>
          </a:p>
          <a:p>
            <a:r>
              <a:rPr lang="en-US" sz="1600" dirty="0"/>
              <a:t>(https://www.youtube.com/watch?v=Te9mYmonVjE)</a:t>
            </a:r>
          </a:p>
          <a:p>
            <a:endParaRPr lang="en-US" sz="1600" dirty="0"/>
          </a:p>
          <a:p>
            <a:r>
              <a:rPr lang="en-US" sz="1600" dirty="0">
                <a:hlinkClick r:id="rId4"/>
              </a:rPr>
              <a:t>Top 3 KPIs for Project Managers</a:t>
            </a:r>
            <a:endParaRPr lang="en-US" sz="1600" dirty="0"/>
          </a:p>
          <a:p>
            <a:r>
              <a:rPr lang="en-US" sz="1600" dirty="0"/>
              <a:t>(https://www.youtube.com/watch?v=f_szFzBjfFg)</a:t>
            </a:r>
          </a:p>
          <a:p>
            <a:endParaRPr lang="en-US" sz="1600" dirty="0"/>
          </a:p>
          <a:p>
            <a:r>
              <a:rPr lang="en-US" sz="1600" dirty="0">
                <a:hlinkClick r:id="rId5"/>
              </a:rPr>
              <a:t>What is a good KPI – the definition of a good KPI</a:t>
            </a:r>
            <a:endParaRPr lang="en-US" sz="1600" dirty="0"/>
          </a:p>
          <a:p>
            <a:r>
              <a:rPr lang="en-US" sz="1600" dirty="0"/>
              <a:t>(https://www.youtube.com/watch?v=SEkT2t-pAbg)</a:t>
            </a:r>
          </a:p>
          <a:p>
            <a:endParaRPr lang="en-US" sz="1600" dirty="0"/>
          </a:p>
          <a:p>
            <a:r>
              <a:rPr lang="en-US" sz="1600" dirty="0">
                <a:hlinkClick r:id="rId6"/>
              </a:rPr>
              <a:t>How to Develop Key Performance Indicators.mp4</a:t>
            </a:r>
            <a:endParaRPr lang="en-US" sz="1600" dirty="0"/>
          </a:p>
          <a:p>
            <a:r>
              <a:rPr lang="en-US" sz="1600"/>
              <a:t>(https://www.youtube.com/watch?v=2tuWjtc2Ifk)</a:t>
            </a:r>
            <a:endParaRPr lang="en-US" sz="1600" dirty="0"/>
          </a:p>
        </p:txBody>
      </p:sp>
      <p:sp>
        <p:nvSpPr>
          <p:cNvPr id="2" name="TextBox 1">
            <a:extLst>
              <a:ext uri="{FF2B5EF4-FFF2-40B4-BE49-F238E27FC236}">
                <a16:creationId xmlns:a16="http://schemas.microsoft.com/office/drawing/2014/main" id="{A8186FD9-230F-48EF-AD15-E160B6C0E66D}"/>
              </a:ext>
            </a:extLst>
          </p:cNvPr>
          <p:cNvSpPr txBox="1"/>
          <p:nvPr/>
        </p:nvSpPr>
        <p:spPr>
          <a:xfrm>
            <a:off x="5200755" y="1159782"/>
            <a:ext cx="4296519" cy="40318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solidFill>
                  <a:srgbClr val="0000FF"/>
                </a:solidFill>
                <a:latin typeface="Roboto"/>
                <a:cs typeface="Segoe UI"/>
                <a:hlinkClick r:id="rId7"/>
              </a:rPr>
              <a:t>KRA vs KPI Difference Explained</a:t>
            </a:r>
            <a:r>
              <a:rPr lang="en-US" sz="1600">
                <a:latin typeface="Roboto"/>
                <a:cs typeface="Segoe UI"/>
              </a:rPr>
              <a:t>​</a:t>
            </a:r>
          </a:p>
          <a:p>
            <a:r>
              <a:rPr lang="en-US" sz="1600" dirty="0">
                <a:cs typeface="Segoe UI"/>
              </a:rPr>
              <a:t>https://www.youtube.com/watch?v=nZ_mojJbmeI​</a:t>
            </a:r>
          </a:p>
          <a:p>
            <a:r>
              <a:rPr lang="en-US" sz="1600">
                <a:latin typeface="Roboto"/>
                <a:cs typeface="Segoe UI"/>
              </a:rPr>
              <a:t>​</a:t>
            </a:r>
          </a:p>
          <a:p>
            <a:r>
              <a:rPr lang="en-US" sz="1600" dirty="0">
                <a:solidFill>
                  <a:srgbClr val="0000FF"/>
                </a:solidFill>
                <a:latin typeface="Roboto"/>
                <a:cs typeface="Segoe UI"/>
                <a:hlinkClick r:id="rId8"/>
              </a:rPr>
              <a:t>KRA setting | Goal Setting with sample formats | Balanced Scorecard</a:t>
            </a:r>
            <a:r>
              <a:rPr lang="en-US" sz="1600">
                <a:latin typeface="Roboto"/>
                <a:cs typeface="Segoe UI"/>
              </a:rPr>
              <a:t>​</a:t>
            </a:r>
          </a:p>
          <a:p>
            <a:r>
              <a:rPr lang="en-US" sz="1600" dirty="0">
                <a:cs typeface="Segoe UI"/>
              </a:rPr>
              <a:t>https://www.youtube.com/watch?v=tGtOQNsxmFc​</a:t>
            </a:r>
          </a:p>
          <a:p>
            <a:r>
              <a:rPr lang="en-US" sz="1600">
                <a:cs typeface="Segoe UI"/>
              </a:rPr>
              <a:t>​</a:t>
            </a:r>
            <a:endParaRPr lang="en-US" sz="1600" dirty="0">
              <a:cs typeface="Segoe UI"/>
            </a:endParaRPr>
          </a:p>
          <a:p>
            <a:r>
              <a:rPr lang="en-US" sz="1600" dirty="0">
                <a:solidFill>
                  <a:srgbClr val="0000FF"/>
                </a:solidFill>
                <a:cs typeface="Segoe UI"/>
                <a:hlinkClick r:id="rId9"/>
              </a:rPr>
              <a:t>Project Reporting</a:t>
            </a:r>
            <a:r>
              <a:rPr lang="en-US" sz="1600">
                <a:cs typeface="Segoe UI"/>
              </a:rPr>
              <a:t>​</a:t>
            </a:r>
            <a:endParaRPr lang="en-US" sz="1600" dirty="0">
              <a:cs typeface="Segoe UI"/>
            </a:endParaRPr>
          </a:p>
          <a:p>
            <a:r>
              <a:rPr lang="en-US" sz="1600" dirty="0">
                <a:cs typeface="Segoe UI"/>
              </a:rPr>
              <a:t>https://www.projectmanagement-training.net/3-project-reporting/​</a:t>
            </a:r>
          </a:p>
          <a:p>
            <a:r>
              <a:rPr lang="en-US" sz="1600">
                <a:cs typeface="Segoe UI"/>
              </a:rPr>
              <a:t>​</a:t>
            </a:r>
            <a:endParaRPr lang="en-US" sz="1600" dirty="0">
              <a:cs typeface="Segoe UI"/>
            </a:endParaRPr>
          </a:p>
          <a:p>
            <a:r>
              <a:rPr lang="en-US" sz="1600" dirty="0">
                <a:solidFill>
                  <a:srgbClr val="0000FF"/>
                </a:solidFill>
                <a:cs typeface="Segoe UI"/>
                <a:hlinkClick r:id="rId10"/>
              </a:rPr>
              <a:t>Defining the Decision Points</a:t>
            </a:r>
            <a:r>
              <a:rPr lang="en-US" sz="1600">
                <a:cs typeface="Segoe UI"/>
              </a:rPr>
              <a:t>​</a:t>
            </a:r>
            <a:endParaRPr lang="en-US" sz="1600" dirty="0">
              <a:cs typeface="Segoe UI"/>
            </a:endParaRPr>
          </a:p>
          <a:p>
            <a:r>
              <a:rPr lang="en-US" sz="1600" dirty="0">
                <a:cs typeface="Segoe UI"/>
              </a:rPr>
              <a:t>https://pmhut.com/defining-the-decision-points-milestones</a:t>
            </a:r>
          </a:p>
        </p:txBody>
      </p:sp>
    </p:spTree>
    <p:extLst>
      <p:ext uri="{BB962C8B-B14F-4D97-AF65-F5344CB8AC3E}">
        <p14:creationId xmlns:p14="http://schemas.microsoft.com/office/powerpoint/2010/main" val="274370671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CustomShape 1"/>
          <p:cNvSpPr/>
          <p:nvPr/>
        </p:nvSpPr>
        <p:spPr>
          <a:xfrm>
            <a:off x="504000" y="226080"/>
            <a:ext cx="9070920" cy="94572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gn="ctr"/>
            <a:r>
              <a:rPr lang="en-US" sz="4400" spc="-1" dirty="0">
                <a:solidFill>
                  <a:srgbClr val="000000"/>
                </a:solidFill>
                <a:latin typeface="Arial"/>
              </a:rPr>
              <a:t>What are KDPs?</a:t>
            </a:r>
            <a:endParaRPr lang="en-US" dirty="0"/>
          </a:p>
        </p:txBody>
      </p:sp>
      <p:sp>
        <p:nvSpPr>
          <p:cNvPr id="79" name="CustomShape 2"/>
          <p:cNvSpPr/>
          <p:nvPr/>
        </p:nvSpPr>
        <p:spPr>
          <a:xfrm>
            <a:off x="422346" y="1326600"/>
            <a:ext cx="9152574" cy="3287520"/>
          </a:xfrm>
          <a:prstGeom prst="rect">
            <a:avLst/>
          </a:prstGeom>
          <a:noFill/>
          <a:ln>
            <a:noFill/>
          </a:ln>
        </p:spPr>
        <p:style>
          <a:lnRef idx="0">
            <a:scrgbClr r="0" g="0" b="0"/>
          </a:lnRef>
          <a:fillRef idx="0">
            <a:scrgbClr r="0" g="0" b="0"/>
          </a:fillRef>
          <a:effectRef idx="0">
            <a:scrgbClr r="0" g="0" b="0"/>
          </a:effectRef>
          <a:fontRef idx="minor"/>
        </p:style>
      </p:sp>
      <p:sp>
        <p:nvSpPr>
          <p:cNvPr id="4" name="Rectangle 3">
            <a:extLst>
              <a:ext uri="{FF2B5EF4-FFF2-40B4-BE49-F238E27FC236}">
                <a16:creationId xmlns:a16="http://schemas.microsoft.com/office/drawing/2014/main" id="{BBFE9B0C-358D-4B3C-B4CE-C5F6D3CE053E}"/>
              </a:ext>
            </a:extLst>
          </p:cNvPr>
          <p:cNvSpPr/>
          <p:nvPr/>
        </p:nvSpPr>
        <p:spPr>
          <a:xfrm>
            <a:off x="449953" y="1093799"/>
            <a:ext cx="9129095" cy="77304"/>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 name="TextBox 6">
            <a:extLst>
              <a:ext uri="{FF2B5EF4-FFF2-40B4-BE49-F238E27FC236}">
                <a16:creationId xmlns:a16="http://schemas.microsoft.com/office/drawing/2014/main" id="{FEEEEFAC-121C-4243-83B5-D9251F9C8EFE}"/>
              </a:ext>
            </a:extLst>
          </p:cNvPr>
          <p:cNvSpPr txBox="1"/>
          <p:nvPr/>
        </p:nvSpPr>
        <p:spPr>
          <a:xfrm>
            <a:off x="301841" y="1258311"/>
            <a:ext cx="9472474" cy="1477328"/>
          </a:xfrm>
          <a:prstGeom prst="rect">
            <a:avLst/>
          </a:prstGeom>
          <a:noFill/>
        </p:spPr>
        <p:txBody>
          <a:bodyPr wrap="square" lIns="91440" tIns="45720" rIns="91440" bIns="45720" rtlCol="0" anchor="t">
            <a:spAutoFit/>
          </a:bodyPr>
          <a:lstStyle/>
          <a:p>
            <a:pPr algn="ctr"/>
            <a:r>
              <a:rPr lang="en-US" sz="2400" dirty="0">
                <a:ea typeface="+mn-lt"/>
                <a:cs typeface="+mn-lt"/>
              </a:rPr>
              <a:t>Key Decision Points</a:t>
            </a:r>
          </a:p>
          <a:p>
            <a:pPr algn="ctr"/>
            <a:r>
              <a:rPr lang="en-US" b="1" dirty="0">
                <a:solidFill>
                  <a:schemeClr val="accent6">
                    <a:lumMod val="75000"/>
                  </a:schemeClr>
                </a:solidFill>
              </a:rPr>
              <a:t>Projects </a:t>
            </a:r>
            <a:r>
              <a:rPr lang="en-US" dirty="0"/>
              <a:t>have KDPs</a:t>
            </a:r>
          </a:p>
          <a:p>
            <a:pPr algn="ctr"/>
            <a:r>
              <a:rPr lang="en-US" sz="1600" dirty="0"/>
              <a:t>KDPs are the events at which the decision authority determines the readiness of a project to progress to the next phase of the life cycle or identifies other changes that need to be made in such areas as resources, funding, or staffing.</a:t>
            </a:r>
          </a:p>
        </p:txBody>
      </p:sp>
      <p:pic>
        <p:nvPicPr>
          <p:cNvPr id="5" name="Graphic 4" descr="Fork In Road with solid fill">
            <a:extLst>
              <a:ext uri="{FF2B5EF4-FFF2-40B4-BE49-F238E27FC236}">
                <a16:creationId xmlns:a16="http://schemas.microsoft.com/office/drawing/2014/main" id="{9727E4C1-37CD-4D8A-AB15-78641B23164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94480" y="2576099"/>
            <a:ext cx="3091663" cy="3091663"/>
          </a:xfrm>
          <a:prstGeom prst="rect">
            <a:avLst/>
          </a:prstGeom>
        </p:spPr>
      </p:pic>
    </p:spTree>
    <p:extLst>
      <p:ext uri="{BB962C8B-B14F-4D97-AF65-F5344CB8AC3E}">
        <p14:creationId xmlns:p14="http://schemas.microsoft.com/office/powerpoint/2010/main" val="90297275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CustomShape 1"/>
          <p:cNvSpPr/>
          <p:nvPr/>
        </p:nvSpPr>
        <p:spPr>
          <a:xfrm>
            <a:off x="562175" y="-160826"/>
            <a:ext cx="9070920" cy="124956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en-US" sz="4400" b="0" strike="noStrike" spc="-1" dirty="0">
                <a:solidFill>
                  <a:srgbClr val="000000"/>
                </a:solidFill>
                <a:latin typeface="Arial"/>
              </a:rPr>
              <a:t>KDPs and </a:t>
            </a:r>
            <a:r>
              <a:rPr lang="en-US" sz="4400" spc="-1" dirty="0">
                <a:solidFill>
                  <a:srgbClr val="000000"/>
                </a:solidFill>
                <a:latin typeface="Arial"/>
              </a:rPr>
              <a:t>t</a:t>
            </a:r>
            <a:r>
              <a:rPr lang="en-US" sz="4400" b="0" strike="noStrike" spc="-1" dirty="0">
                <a:solidFill>
                  <a:srgbClr val="000000"/>
                </a:solidFill>
                <a:latin typeface="Arial"/>
              </a:rPr>
              <a:t>he Project Life</a:t>
            </a:r>
            <a:r>
              <a:rPr lang="en-US" sz="4400" spc="-1" dirty="0">
                <a:solidFill>
                  <a:srgbClr val="000000"/>
                </a:solidFill>
                <a:latin typeface="Arial"/>
              </a:rPr>
              <a:t>cycle</a:t>
            </a:r>
            <a:endParaRPr lang="en-US" sz="4400" b="0" strike="noStrike" spc="-1" dirty="0">
              <a:latin typeface="Arial"/>
            </a:endParaRPr>
          </a:p>
        </p:txBody>
      </p:sp>
      <p:sp>
        <p:nvSpPr>
          <p:cNvPr id="85" name="CustomShape 2"/>
          <p:cNvSpPr/>
          <p:nvPr/>
        </p:nvSpPr>
        <p:spPr>
          <a:xfrm>
            <a:off x="549421" y="1480804"/>
            <a:ext cx="9070920" cy="3287520"/>
          </a:xfrm>
          <a:prstGeom prst="rect">
            <a:avLst/>
          </a:prstGeom>
          <a:noFill/>
          <a:ln>
            <a:noFill/>
          </a:ln>
        </p:spPr>
        <p:style>
          <a:lnRef idx="0">
            <a:scrgbClr r="0" g="0" b="0"/>
          </a:lnRef>
          <a:fillRef idx="0">
            <a:scrgbClr r="0" g="0" b="0"/>
          </a:fillRef>
          <a:effectRef idx="0">
            <a:scrgbClr r="0" g="0" b="0"/>
          </a:effectRef>
          <a:fontRef idx="minor"/>
        </p:style>
      </p:sp>
      <p:sp>
        <p:nvSpPr>
          <p:cNvPr id="2" name="Rectangle 1">
            <a:extLst>
              <a:ext uri="{FF2B5EF4-FFF2-40B4-BE49-F238E27FC236}">
                <a16:creationId xmlns:a16="http://schemas.microsoft.com/office/drawing/2014/main" id="{BAEFFBFE-CF1D-407A-9353-31BA814974B2}"/>
              </a:ext>
            </a:extLst>
          </p:cNvPr>
          <p:cNvSpPr/>
          <p:nvPr/>
        </p:nvSpPr>
        <p:spPr>
          <a:xfrm>
            <a:off x="504000" y="873661"/>
            <a:ext cx="9129095" cy="77304"/>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TextBox 2">
            <a:extLst>
              <a:ext uri="{FF2B5EF4-FFF2-40B4-BE49-F238E27FC236}">
                <a16:creationId xmlns:a16="http://schemas.microsoft.com/office/drawing/2014/main" id="{E6C82599-51E9-424F-BDE1-B442A4F21349}"/>
              </a:ext>
            </a:extLst>
          </p:cNvPr>
          <p:cNvSpPr txBox="1"/>
          <p:nvPr/>
        </p:nvSpPr>
        <p:spPr>
          <a:xfrm>
            <a:off x="447460" y="1457411"/>
            <a:ext cx="943203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14" name="TextBox 13">
            <a:extLst>
              <a:ext uri="{FF2B5EF4-FFF2-40B4-BE49-F238E27FC236}">
                <a16:creationId xmlns:a16="http://schemas.microsoft.com/office/drawing/2014/main" id="{ABF51CA5-8F0A-4566-8D61-4B4E076FB8B3}"/>
              </a:ext>
            </a:extLst>
          </p:cNvPr>
          <p:cNvSpPr txBox="1"/>
          <p:nvPr/>
        </p:nvSpPr>
        <p:spPr>
          <a:xfrm>
            <a:off x="615079" y="1004674"/>
            <a:ext cx="9063438" cy="646331"/>
          </a:xfrm>
          <a:prstGeom prst="rect">
            <a:avLst/>
          </a:prstGeom>
          <a:noFill/>
        </p:spPr>
        <p:txBody>
          <a:bodyPr wrap="square" lIns="91440" tIns="45720" rIns="91440" bIns="45720" rtlCol="0" anchor="t">
            <a:spAutoFit/>
          </a:bodyPr>
          <a:lstStyle/>
          <a:p>
            <a:r>
              <a:rPr lang="en-US" dirty="0"/>
              <a:t>KDPs are established in the early phases of the project and are key components of the Project Charter. They occur at the end of each sprint or phase. </a:t>
            </a:r>
          </a:p>
        </p:txBody>
      </p:sp>
      <p:grpSp>
        <p:nvGrpSpPr>
          <p:cNvPr id="15" name="Group 14">
            <a:extLst>
              <a:ext uri="{FF2B5EF4-FFF2-40B4-BE49-F238E27FC236}">
                <a16:creationId xmlns:a16="http://schemas.microsoft.com/office/drawing/2014/main" id="{7A44006D-708C-492E-A7C6-5FDAB444EA2D}"/>
              </a:ext>
            </a:extLst>
          </p:cNvPr>
          <p:cNvGrpSpPr/>
          <p:nvPr/>
        </p:nvGrpSpPr>
        <p:grpSpPr>
          <a:xfrm>
            <a:off x="1352225" y="1718007"/>
            <a:ext cx="6908800" cy="3752705"/>
            <a:chOff x="1352225" y="1718007"/>
            <a:chExt cx="6908800" cy="3752705"/>
          </a:xfrm>
        </p:grpSpPr>
        <p:grpSp>
          <p:nvGrpSpPr>
            <p:cNvPr id="16" name="Group 15">
              <a:extLst>
                <a:ext uri="{FF2B5EF4-FFF2-40B4-BE49-F238E27FC236}">
                  <a16:creationId xmlns:a16="http://schemas.microsoft.com/office/drawing/2014/main" id="{1B80299B-F1D0-47B6-B3FD-A382AC3CA8C6}"/>
                </a:ext>
              </a:extLst>
            </p:cNvPr>
            <p:cNvGrpSpPr/>
            <p:nvPr/>
          </p:nvGrpSpPr>
          <p:grpSpPr>
            <a:xfrm>
              <a:off x="1352225" y="1718007"/>
              <a:ext cx="6908800" cy="3752705"/>
              <a:chOff x="1097154" y="1503674"/>
              <a:chExt cx="7463750" cy="4002845"/>
            </a:xfrm>
          </p:grpSpPr>
          <p:grpSp>
            <p:nvGrpSpPr>
              <p:cNvPr id="18" name="Group 17">
                <a:extLst>
                  <a:ext uri="{FF2B5EF4-FFF2-40B4-BE49-F238E27FC236}">
                    <a16:creationId xmlns:a16="http://schemas.microsoft.com/office/drawing/2014/main" id="{45E9E2F9-218E-4584-A6BA-AE0143EC63DB}"/>
                  </a:ext>
                </a:extLst>
              </p:cNvPr>
              <p:cNvGrpSpPr/>
              <p:nvPr/>
            </p:nvGrpSpPr>
            <p:grpSpPr>
              <a:xfrm>
                <a:off x="1097154" y="1686034"/>
                <a:ext cx="7463750" cy="3522070"/>
                <a:chOff x="1444485" y="1685035"/>
                <a:chExt cx="6758741" cy="2976531"/>
              </a:xfrm>
            </p:grpSpPr>
            <p:pic>
              <p:nvPicPr>
                <p:cNvPr id="21" name="Picture 20">
                  <a:extLst>
                    <a:ext uri="{FF2B5EF4-FFF2-40B4-BE49-F238E27FC236}">
                      <a16:creationId xmlns:a16="http://schemas.microsoft.com/office/drawing/2014/main" id="{CA97946E-1355-4086-AC86-54C246414356}"/>
                    </a:ext>
                  </a:extLst>
                </p:cNvPr>
                <p:cNvPicPr>
                  <a:picLocks noChangeAspect="1"/>
                </p:cNvPicPr>
                <p:nvPr/>
              </p:nvPicPr>
              <p:blipFill>
                <a:blip r:embed="rId3"/>
                <a:stretch>
                  <a:fillRect/>
                </a:stretch>
              </p:blipFill>
              <p:spPr>
                <a:xfrm>
                  <a:off x="1444485" y="1685035"/>
                  <a:ext cx="6758741" cy="2976531"/>
                </a:xfrm>
                <a:prstGeom prst="rect">
                  <a:avLst/>
                </a:prstGeom>
              </p:spPr>
            </p:pic>
            <p:sp>
              <p:nvSpPr>
                <p:cNvPr id="22" name="TextBox 21">
                  <a:extLst>
                    <a:ext uri="{FF2B5EF4-FFF2-40B4-BE49-F238E27FC236}">
                      <a16:creationId xmlns:a16="http://schemas.microsoft.com/office/drawing/2014/main" id="{4ABC3E50-F49D-405B-A636-75022C587D83}"/>
                    </a:ext>
                  </a:extLst>
                </p:cNvPr>
                <p:cNvSpPr txBox="1"/>
                <p:nvPr/>
              </p:nvSpPr>
              <p:spPr>
                <a:xfrm>
                  <a:off x="2849217" y="2297697"/>
                  <a:ext cx="795131" cy="276999"/>
                </a:xfrm>
                <a:prstGeom prst="rect">
                  <a:avLst/>
                </a:prstGeom>
                <a:noFill/>
              </p:spPr>
              <p:txBody>
                <a:bodyPr wrap="square" rtlCol="0">
                  <a:spAutoFit/>
                </a:bodyPr>
                <a:lstStyle/>
                <a:p>
                  <a:r>
                    <a:rPr lang="en-US" sz="1200" dirty="0"/>
                    <a:t>Initiation</a:t>
                  </a:r>
                </a:p>
              </p:txBody>
            </p:sp>
            <p:sp>
              <p:nvSpPr>
                <p:cNvPr id="23" name="TextBox 22">
                  <a:extLst>
                    <a:ext uri="{FF2B5EF4-FFF2-40B4-BE49-F238E27FC236}">
                      <a16:creationId xmlns:a16="http://schemas.microsoft.com/office/drawing/2014/main" id="{CBE10DC5-E858-4437-B24A-39A593F78A08}"/>
                    </a:ext>
                  </a:extLst>
                </p:cNvPr>
                <p:cNvSpPr txBox="1"/>
                <p:nvPr/>
              </p:nvSpPr>
              <p:spPr>
                <a:xfrm>
                  <a:off x="4310455" y="4002402"/>
                  <a:ext cx="871145" cy="276999"/>
                </a:xfrm>
                <a:prstGeom prst="rect">
                  <a:avLst/>
                </a:prstGeom>
                <a:noFill/>
              </p:spPr>
              <p:txBody>
                <a:bodyPr wrap="square" rtlCol="0">
                  <a:spAutoFit/>
                </a:bodyPr>
                <a:lstStyle/>
                <a:p>
                  <a:r>
                    <a:rPr lang="en-US" sz="1200" dirty="0"/>
                    <a:t>Planning</a:t>
                  </a:r>
                </a:p>
              </p:txBody>
            </p:sp>
            <p:sp>
              <p:nvSpPr>
                <p:cNvPr id="24" name="TextBox 23">
                  <a:extLst>
                    <a:ext uri="{FF2B5EF4-FFF2-40B4-BE49-F238E27FC236}">
                      <a16:creationId xmlns:a16="http://schemas.microsoft.com/office/drawing/2014/main" id="{7B0CA18A-AB91-48D4-990B-8FFD940A3D1A}"/>
                    </a:ext>
                  </a:extLst>
                </p:cNvPr>
                <p:cNvSpPr txBox="1"/>
                <p:nvPr/>
              </p:nvSpPr>
              <p:spPr>
                <a:xfrm>
                  <a:off x="5690140" y="2273050"/>
                  <a:ext cx="871145" cy="276999"/>
                </a:xfrm>
                <a:prstGeom prst="rect">
                  <a:avLst/>
                </a:prstGeom>
                <a:noFill/>
              </p:spPr>
              <p:txBody>
                <a:bodyPr wrap="square" rtlCol="0">
                  <a:spAutoFit/>
                </a:bodyPr>
                <a:lstStyle/>
                <a:p>
                  <a:pPr algn="ctr"/>
                  <a:r>
                    <a:rPr lang="en-US" sz="1200" dirty="0"/>
                    <a:t>Execution</a:t>
                  </a:r>
                </a:p>
              </p:txBody>
            </p:sp>
          </p:grpSp>
          <p:sp>
            <p:nvSpPr>
              <p:cNvPr id="19" name="TextBox 18">
                <a:extLst>
                  <a:ext uri="{FF2B5EF4-FFF2-40B4-BE49-F238E27FC236}">
                    <a16:creationId xmlns:a16="http://schemas.microsoft.com/office/drawing/2014/main" id="{A076988C-58C8-4488-9C2E-97A4D8640146}"/>
                  </a:ext>
                </a:extLst>
              </p:cNvPr>
              <p:cNvSpPr txBox="1"/>
              <p:nvPr/>
            </p:nvSpPr>
            <p:spPr>
              <a:xfrm>
                <a:off x="2478157" y="1503674"/>
                <a:ext cx="1783918" cy="689413"/>
              </a:xfrm>
              <a:prstGeom prst="rect">
                <a:avLst/>
              </a:prstGeom>
              <a:noFill/>
            </p:spPr>
            <p:txBody>
              <a:bodyPr wrap="square" rtlCol="0">
                <a:spAutoFit/>
              </a:bodyPr>
              <a:lstStyle/>
              <a:p>
                <a:pPr marL="171450" indent="-171450">
                  <a:buFont typeface="Arial" panose="020B0604020202020204" pitchFamily="34" charset="0"/>
                  <a:buChar char="•"/>
                </a:pPr>
                <a:r>
                  <a:rPr lang="en-US" sz="1200" dirty="0"/>
                  <a:t>Business Case</a:t>
                </a:r>
              </a:p>
              <a:p>
                <a:pPr marL="171450" indent="-171450">
                  <a:buFont typeface="Arial" panose="020B0604020202020204" pitchFamily="34" charset="0"/>
                  <a:buChar char="•"/>
                </a:pPr>
                <a:r>
                  <a:rPr lang="en-US" sz="1200" b="1" dirty="0">
                    <a:solidFill>
                      <a:srgbClr val="FF0000"/>
                    </a:solidFill>
                  </a:rPr>
                  <a:t>Project Charter</a:t>
                </a:r>
              </a:p>
              <a:p>
                <a:pPr marL="171450" indent="-171450">
                  <a:buFont typeface="Arial" panose="020B0604020202020204" pitchFamily="34" charset="0"/>
                  <a:buChar char="•"/>
                </a:pPr>
                <a:r>
                  <a:rPr lang="en-US" sz="1200" dirty="0"/>
                  <a:t>Project Initiation</a:t>
                </a:r>
              </a:p>
            </p:txBody>
          </p:sp>
          <p:sp>
            <p:nvSpPr>
              <p:cNvPr id="20" name="TextBox 19">
                <a:extLst>
                  <a:ext uri="{FF2B5EF4-FFF2-40B4-BE49-F238E27FC236}">
                    <a16:creationId xmlns:a16="http://schemas.microsoft.com/office/drawing/2014/main" id="{9B5BCC8E-2642-49F3-A68F-CCDB621F1467}"/>
                  </a:ext>
                </a:extLst>
              </p:cNvPr>
              <p:cNvSpPr txBox="1"/>
              <p:nvPr/>
            </p:nvSpPr>
            <p:spPr>
              <a:xfrm>
                <a:off x="4055164" y="5014081"/>
                <a:ext cx="2692527" cy="492438"/>
              </a:xfrm>
              <a:prstGeom prst="rect">
                <a:avLst/>
              </a:prstGeom>
              <a:noFill/>
            </p:spPr>
            <p:txBody>
              <a:bodyPr wrap="square">
                <a:spAutoFit/>
              </a:bodyPr>
              <a:lstStyle/>
              <a:p>
                <a:pPr marL="171450" indent="-171450">
                  <a:buFont typeface="Arial" panose="020B0604020202020204" pitchFamily="34" charset="0"/>
                  <a:buChar char="•"/>
                </a:pPr>
                <a:r>
                  <a:rPr lang="en-US" sz="1200" dirty="0"/>
                  <a:t>Work Breakdown Structure</a:t>
                </a:r>
              </a:p>
              <a:p>
                <a:pPr marL="171450" indent="-171450">
                  <a:buFont typeface="Arial" panose="020B0604020202020204" pitchFamily="34" charset="0"/>
                  <a:buChar char="•"/>
                </a:pPr>
                <a:r>
                  <a:rPr lang="en-US" sz="1200" dirty="0"/>
                  <a:t>RACI Matrix</a:t>
                </a:r>
              </a:p>
            </p:txBody>
          </p:sp>
        </p:grpSp>
        <p:sp>
          <p:nvSpPr>
            <p:cNvPr id="17" name="TextBox 16">
              <a:extLst>
                <a:ext uri="{FF2B5EF4-FFF2-40B4-BE49-F238E27FC236}">
                  <a16:creationId xmlns:a16="http://schemas.microsoft.com/office/drawing/2014/main" id="{5D6114C1-74F9-4F37-80A2-4F10C00F4DE4}"/>
                </a:ext>
              </a:extLst>
            </p:cNvPr>
            <p:cNvSpPr txBox="1"/>
            <p:nvPr/>
          </p:nvSpPr>
          <p:spPr>
            <a:xfrm>
              <a:off x="5586781" y="2014979"/>
              <a:ext cx="2492330" cy="276999"/>
            </a:xfrm>
            <a:prstGeom prst="rect">
              <a:avLst/>
            </a:prstGeom>
            <a:noFill/>
          </p:spPr>
          <p:txBody>
            <a:bodyPr wrap="square">
              <a:spAutoFit/>
            </a:bodyPr>
            <a:lstStyle/>
            <a:p>
              <a:pPr marL="171450" indent="-171450">
                <a:buFont typeface="Arial" panose="020B0604020202020204" pitchFamily="34" charset="0"/>
                <a:buChar char="•"/>
              </a:pPr>
              <a:r>
                <a:rPr lang="en-US" sz="1200" dirty="0"/>
                <a:t>Sprint Burndown Chart</a:t>
              </a:r>
            </a:p>
          </p:txBody>
        </p:sp>
      </p:grpSp>
    </p:spTree>
    <p:extLst>
      <p:ext uri="{BB962C8B-B14F-4D97-AF65-F5344CB8AC3E}">
        <p14:creationId xmlns:p14="http://schemas.microsoft.com/office/powerpoint/2010/main" val="69028010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CustomShape 1"/>
          <p:cNvSpPr/>
          <p:nvPr/>
        </p:nvSpPr>
        <p:spPr>
          <a:xfrm>
            <a:off x="719091" y="700556"/>
            <a:ext cx="8830869" cy="578867"/>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r>
              <a:rPr lang="en-US" b="0" strike="noStrike" spc="-1" dirty="0">
                <a:solidFill>
                  <a:srgbClr val="000000"/>
                </a:solidFill>
                <a:latin typeface="Arial"/>
                <a:ea typeface="DejaVu Sans"/>
              </a:rPr>
              <a:t>KDPs provide the opportunity to reconsider important elements of the project such as scope, budget, risks, constraints and the project phases that are yet to come.</a:t>
            </a:r>
            <a:r>
              <a:rPr lang="en-US" spc="-1" dirty="0">
                <a:solidFill>
                  <a:srgbClr val="000000"/>
                </a:solidFill>
                <a:latin typeface="Arial"/>
                <a:ea typeface="DejaVu Sans"/>
              </a:rPr>
              <a:t>  </a:t>
            </a:r>
            <a:endParaRPr lang="en-US" b="0" strike="noStrike" spc="-1">
              <a:latin typeface="Arial"/>
            </a:endParaRPr>
          </a:p>
        </p:txBody>
      </p:sp>
      <p:sp>
        <p:nvSpPr>
          <p:cNvPr id="4" name="Rectangle 3">
            <a:extLst>
              <a:ext uri="{FF2B5EF4-FFF2-40B4-BE49-F238E27FC236}">
                <a16:creationId xmlns:a16="http://schemas.microsoft.com/office/drawing/2014/main" id="{FAF1131D-E296-4495-AF0D-E4A2B02BD68B}"/>
              </a:ext>
            </a:extLst>
          </p:cNvPr>
          <p:cNvSpPr/>
          <p:nvPr/>
        </p:nvSpPr>
        <p:spPr>
          <a:xfrm>
            <a:off x="420865" y="566847"/>
            <a:ext cx="9129095" cy="77304"/>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TextBox 2">
            <a:extLst>
              <a:ext uri="{FF2B5EF4-FFF2-40B4-BE49-F238E27FC236}">
                <a16:creationId xmlns:a16="http://schemas.microsoft.com/office/drawing/2014/main" id="{67826C10-257C-4B6D-96ED-637EB6CC5571}"/>
              </a:ext>
            </a:extLst>
          </p:cNvPr>
          <p:cNvSpPr txBox="1"/>
          <p:nvPr/>
        </p:nvSpPr>
        <p:spPr>
          <a:xfrm>
            <a:off x="966459" y="54194"/>
            <a:ext cx="8336132" cy="523220"/>
          </a:xfrm>
          <a:prstGeom prst="rect">
            <a:avLst/>
          </a:prstGeom>
          <a:noFill/>
        </p:spPr>
        <p:txBody>
          <a:bodyPr wrap="square" rtlCol="0">
            <a:spAutoFit/>
          </a:bodyPr>
          <a:lstStyle/>
          <a:p>
            <a:pPr algn="ctr"/>
            <a:r>
              <a:rPr lang="en-US" sz="2800" dirty="0"/>
              <a:t>Why are KDPs Important?</a:t>
            </a:r>
          </a:p>
        </p:txBody>
      </p:sp>
      <p:grpSp>
        <p:nvGrpSpPr>
          <p:cNvPr id="5" name="Group 4">
            <a:extLst>
              <a:ext uri="{FF2B5EF4-FFF2-40B4-BE49-F238E27FC236}">
                <a16:creationId xmlns:a16="http://schemas.microsoft.com/office/drawing/2014/main" id="{1C2796E9-9C03-4131-A782-83508F94C936}"/>
              </a:ext>
            </a:extLst>
          </p:cNvPr>
          <p:cNvGrpSpPr/>
          <p:nvPr/>
        </p:nvGrpSpPr>
        <p:grpSpPr>
          <a:xfrm>
            <a:off x="1351477" y="1692159"/>
            <a:ext cx="6908800" cy="3301974"/>
            <a:chOff x="1820110" y="1751990"/>
            <a:chExt cx="6908800" cy="3301974"/>
          </a:xfrm>
        </p:grpSpPr>
        <p:pic>
          <p:nvPicPr>
            <p:cNvPr id="38" name="Picture 37">
              <a:extLst>
                <a:ext uri="{FF2B5EF4-FFF2-40B4-BE49-F238E27FC236}">
                  <a16:creationId xmlns:a16="http://schemas.microsoft.com/office/drawing/2014/main" id="{B9CA235E-96CD-4BAC-96B2-71387CFCE726}"/>
                </a:ext>
              </a:extLst>
            </p:cNvPr>
            <p:cNvPicPr>
              <a:picLocks noChangeAspect="1"/>
            </p:cNvPicPr>
            <p:nvPr/>
          </p:nvPicPr>
          <p:blipFill>
            <a:blip r:embed="rId3"/>
            <a:stretch>
              <a:fillRect/>
            </a:stretch>
          </p:blipFill>
          <p:spPr>
            <a:xfrm>
              <a:off x="1820110" y="1751990"/>
              <a:ext cx="6908800" cy="3301974"/>
            </a:xfrm>
            <a:prstGeom prst="rect">
              <a:avLst/>
            </a:prstGeom>
          </p:spPr>
        </p:pic>
        <p:sp>
          <p:nvSpPr>
            <p:cNvPr id="43" name="TextBox 42">
              <a:extLst>
                <a:ext uri="{FF2B5EF4-FFF2-40B4-BE49-F238E27FC236}">
                  <a16:creationId xmlns:a16="http://schemas.microsoft.com/office/drawing/2014/main" id="{012AA848-10EC-4BFC-A563-11A37F19653A}"/>
                </a:ext>
              </a:extLst>
            </p:cNvPr>
            <p:cNvSpPr txBox="1"/>
            <p:nvPr/>
          </p:nvSpPr>
          <p:spPr>
            <a:xfrm>
              <a:off x="3320805" y="2408821"/>
              <a:ext cx="812785" cy="307285"/>
            </a:xfrm>
            <a:prstGeom prst="rect">
              <a:avLst/>
            </a:prstGeom>
            <a:noFill/>
          </p:spPr>
          <p:txBody>
            <a:bodyPr wrap="square" rtlCol="0">
              <a:spAutoFit/>
            </a:bodyPr>
            <a:lstStyle/>
            <a:p>
              <a:r>
                <a:rPr lang="en-US" sz="1200" dirty="0"/>
                <a:t>Initiation</a:t>
              </a:r>
            </a:p>
          </p:txBody>
        </p:sp>
        <p:sp>
          <p:nvSpPr>
            <p:cNvPr id="45" name="TextBox 44">
              <a:extLst>
                <a:ext uri="{FF2B5EF4-FFF2-40B4-BE49-F238E27FC236}">
                  <a16:creationId xmlns:a16="http://schemas.microsoft.com/office/drawing/2014/main" id="{FFC1ABD3-12BE-4AF5-A5DC-C72B0EABF048}"/>
                </a:ext>
              </a:extLst>
            </p:cNvPr>
            <p:cNvSpPr txBox="1"/>
            <p:nvPr/>
          </p:nvSpPr>
          <p:spPr>
            <a:xfrm>
              <a:off x="6210050" y="2408820"/>
              <a:ext cx="890486" cy="307285"/>
            </a:xfrm>
            <a:prstGeom prst="rect">
              <a:avLst/>
            </a:prstGeom>
            <a:noFill/>
          </p:spPr>
          <p:txBody>
            <a:bodyPr wrap="square" rtlCol="0">
              <a:spAutoFit/>
            </a:bodyPr>
            <a:lstStyle/>
            <a:p>
              <a:pPr algn="ctr"/>
              <a:r>
                <a:rPr lang="en-US" sz="1200" dirty="0"/>
                <a:t>Execution</a:t>
              </a:r>
            </a:p>
          </p:txBody>
        </p:sp>
        <p:sp>
          <p:nvSpPr>
            <p:cNvPr id="47" name="TextBox 46">
              <a:extLst>
                <a:ext uri="{FF2B5EF4-FFF2-40B4-BE49-F238E27FC236}">
                  <a16:creationId xmlns:a16="http://schemas.microsoft.com/office/drawing/2014/main" id="{24177CFF-D1B9-45E5-96A6-AA81AA1098FF}"/>
                </a:ext>
              </a:extLst>
            </p:cNvPr>
            <p:cNvSpPr txBox="1"/>
            <p:nvPr/>
          </p:nvSpPr>
          <p:spPr>
            <a:xfrm>
              <a:off x="4768183" y="4326545"/>
              <a:ext cx="890486" cy="307285"/>
            </a:xfrm>
            <a:prstGeom prst="rect">
              <a:avLst/>
            </a:prstGeom>
            <a:noFill/>
          </p:spPr>
          <p:txBody>
            <a:bodyPr wrap="square" rtlCol="0">
              <a:spAutoFit/>
            </a:bodyPr>
            <a:lstStyle/>
            <a:p>
              <a:r>
                <a:rPr lang="en-US" sz="1200" dirty="0"/>
                <a:t>Planning</a:t>
              </a:r>
            </a:p>
          </p:txBody>
        </p:sp>
      </p:grpSp>
      <p:grpSp>
        <p:nvGrpSpPr>
          <p:cNvPr id="2" name="Group 1">
            <a:extLst>
              <a:ext uri="{FF2B5EF4-FFF2-40B4-BE49-F238E27FC236}">
                <a16:creationId xmlns:a16="http://schemas.microsoft.com/office/drawing/2014/main" id="{8416E4C2-80CF-4C9D-BE73-C3EBCF146AC1}"/>
              </a:ext>
            </a:extLst>
          </p:cNvPr>
          <p:cNvGrpSpPr/>
          <p:nvPr/>
        </p:nvGrpSpPr>
        <p:grpSpPr>
          <a:xfrm>
            <a:off x="3195962" y="1335828"/>
            <a:ext cx="4506705" cy="4137248"/>
            <a:chOff x="3693112" y="1407417"/>
            <a:chExt cx="4506705" cy="4137248"/>
          </a:xfrm>
        </p:grpSpPr>
        <p:grpSp>
          <p:nvGrpSpPr>
            <p:cNvPr id="12" name="Group 11">
              <a:extLst>
                <a:ext uri="{FF2B5EF4-FFF2-40B4-BE49-F238E27FC236}">
                  <a16:creationId xmlns:a16="http://schemas.microsoft.com/office/drawing/2014/main" id="{FD73F1B6-D72D-48B0-B6F6-58181F087ECE}"/>
                </a:ext>
              </a:extLst>
            </p:cNvPr>
            <p:cNvGrpSpPr/>
            <p:nvPr/>
          </p:nvGrpSpPr>
          <p:grpSpPr>
            <a:xfrm>
              <a:off x="3693112" y="2013061"/>
              <a:ext cx="1420422" cy="2959295"/>
              <a:chOff x="3693113" y="2013061"/>
              <a:chExt cx="1420422" cy="2959295"/>
            </a:xfrm>
          </p:grpSpPr>
          <p:cxnSp>
            <p:nvCxnSpPr>
              <p:cNvPr id="10" name="Straight Connector 9">
                <a:extLst>
                  <a:ext uri="{FF2B5EF4-FFF2-40B4-BE49-F238E27FC236}">
                    <a16:creationId xmlns:a16="http://schemas.microsoft.com/office/drawing/2014/main" id="{DE640140-160D-4850-B6CB-E3E2094E025A}"/>
                  </a:ext>
                </a:extLst>
              </p:cNvPr>
              <p:cNvCxnSpPr/>
              <p:nvPr/>
            </p:nvCxnSpPr>
            <p:spPr>
              <a:xfrm>
                <a:off x="4403324" y="2013061"/>
                <a:ext cx="0" cy="2959295"/>
              </a:xfrm>
              <a:prstGeom prst="line">
                <a:avLst/>
              </a:prstGeom>
              <a:ln w="38100">
                <a:solidFill>
                  <a:schemeClr val="accent6">
                    <a:lumMod val="75000"/>
                  </a:schemeClr>
                </a:solidFill>
              </a:ln>
            </p:spPr>
            <p:style>
              <a:lnRef idx="1">
                <a:schemeClr val="accent6"/>
              </a:lnRef>
              <a:fillRef idx="0">
                <a:schemeClr val="accent6"/>
              </a:fillRef>
              <a:effectRef idx="0">
                <a:schemeClr val="accent6"/>
              </a:effectRef>
              <a:fontRef idx="minor">
                <a:schemeClr val="tx1"/>
              </a:fontRef>
            </p:style>
          </p:cxnSp>
          <p:sp>
            <p:nvSpPr>
              <p:cNvPr id="11" name="Arrow: Right 10">
                <a:extLst>
                  <a:ext uri="{FF2B5EF4-FFF2-40B4-BE49-F238E27FC236}">
                    <a16:creationId xmlns:a16="http://schemas.microsoft.com/office/drawing/2014/main" id="{EB83D0ED-7805-44F7-9CEC-A5B8B38611C3}"/>
                  </a:ext>
                </a:extLst>
              </p:cNvPr>
              <p:cNvSpPr/>
              <p:nvPr/>
            </p:nvSpPr>
            <p:spPr>
              <a:xfrm>
                <a:off x="4403324" y="2835275"/>
                <a:ext cx="710211" cy="307285"/>
              </a:xfrm>
              <a:prstGeom prst="right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Arrow: Right 48">
                <a:extLst>
                  <a:ext uri="{FF2B5EF4-FFF2-40B4-BE49-F238E27FC236}">
                    <a16:creationId xmlns:a16="http://schemas.microsoft.com/office/drawing/2014/main" id="{C999D661-7754-409F-8E89-30423EBAA312}"/>
                  </a:ext>
                </a:extLst>
              </p:cNvPr>
              <p:cNvSpPr/>
              <p:nvPr/>
            </p:nvSpPr>
            <p:spPr>
              <a:xfrm rot="10800000">
                <a:off x="3693113" y="3823008"/>
                <a:ext cx="710211" cy="307285"/>
              </a:xfrm>
              <a:prstGeom prst="right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AEEB1E7B-53CF-474D-A7A0-13AC6FE7BD14}"/>
                </a:ext>
              </a:extLst>
            </p:cNvPr>
            <p:cNvGrpSpPr/>
            <p:nvPr/>
          </p:nvGrpSpPr>
          <p:grpSpPr>
            <a:xfrm>
              <a:off x="5193438" y="2002631"/>
              <a:ext cx="1448539" cy="2959295"/>
              <a:chOff x="5193438" y="2002631"/>
              <a:chExt cx="1448539" cy="2959295"/>
            </a:xfrm>
          </p:grpSpPr>
          <p:cxnSp>
            <p:nvCxnSpPr>
              <p:cNvPr id="39" name="Straight Connector 38">
                <a:extLst>
                  <a:ext uri="{FF2B5EF4-FFF2-40B4-BE49-F238E27FC236}">
                    <a16:creationId xmlns:a16="http://schemas.microsoft.com/office/drawing/2014/main" id="{E2E8DEBD-C24B-48DD-808A-5BA8D872E760}"/>
                  </a:ext>
                </a:extLst>
              </p:cNvPr>
              <p:cNvCxnSpPr/>
              <p:nvPr/>
            </p:nvCxnSpPr>
            <p:spPr>
              <a:xfrm>
                <a:off x="5905130" y="2002631"/>
                <a:ext cx="0" cy="2959295"/>
              </a:xfrm>
              <a:prstGeom prst="line">
                <a:avLst/>
              </a:prstGeom>
              <a:ln w="38100">
                <a:solidFill>
                  <a:schemeClr val="accent6">
                    <a:lumMod val="75000"/>
                  </a:schemeClr>
                </a:solidFill>
              </a:ln>
            </p:spPr>
            <p:style>
              <a:lnRef idx="1">
                <a:schemeClr val="accent6"/>
              </a:lnRef>
              <a:fillRef idx="0">
                <a:schemeClr val="accent6"/>
              </a:fillRef>
              <a:effectRef idx="0">
                <a:schemeClr val="accent6"/>
              </a:effectRef>
              <a:fontRef idx="minor">
                <a:schemeClr val="tx1"/>
              </a:fontRef>
            </p:style>
          </p:cxnSp>
          <p:sp>
            <p:nvSpPr>
              <p:cNvPr id="50" name="Arrow: Right 49">
                <a:extLst>
                  <a:ext uri="{FF2B5EF4-FFF2-40B4-BE49-F238E27FC236}">
                    <a16:creationId xmlns:a16="http://schemas.microsoft.com/office/drawing/2014/main" id="{73E002EB-D337-4DE4-9733-3732C4FAA3EE}"/>
                  </a:ext>
                </a:extLst>
              </p:cNvPr>
              <p:cNvSpPr/>
              <p:nvPr/>
            </p:nvSpPr>
            <p:spPr>
              <a:xfrm rot="10800000">
                <a:off x="5193438" y="3823008"/>
                <a:ext cx="710211" cy="307285"/>
              </a:xfrm>
              <a:prstGeom prst="right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Arrow: Right 50">
                <a:extLst>
                  <a:ext uri="{FF2B5EF4-FFF2-40B4-BE49-F238E27FC236}">
                    <a16:creationId xmlns:a16="http://schemas.microsoft.com/office/drawing/2014/main" id="{CB46578D-5CA0-47C1-B0F7-FE2E14ACBECC}"/>
                  </a:ext>
                </a:extLst>
              </p:cNvPr>
              <p:cNvSpPr/>
              <p:nvPr/>
            </p:nvSpPr>
            <p:spPr>
              <a:xfrm>
                <a:off x="5931766" y="2858555"/>
                <a:ext cx="710211" cy="307285"/>
              </a:xfrm>
              <a:prstGeom prst="right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7C57A037-EFCC-45E7-838B-3218297E0654}"/>
                </a:ext>
              </a:extLst>
            </p:cNvPr>
            <p:cNvGrpSpPr/>
            <p:nvPr/>
          </p:nvGrpSpPr>
          <p:grpSpPr>
            <a:xfrm>
              <a:off x="6693761" y="2013061"/>
              <a:ext cx="1421905" cy="2959295"/>
              <a:chOff x="6693761" y="2013061"/>
              <a:chExt cx="1421905" cy="2959295"/>
            </a:xfrm>
          </p:grpSpPr>
          <p:cxnSp>
            <p:nvCxnSpPr>
              <p:cNvPr id="41" name="Straight Connector 40">
                <a:extLst>
                  <a:ext uri="{FF2B5EF4-FFF2-40B4-BE49-F238E27FC236}">
                    <a16:creationId xmlns:a16="http://schemas.microsoft.com/office/drawing/2014/main" id="{61E0321F-000E-46DF-B1F9-7A86593D1A72}"/>
                  </a:ext>
                </a:extLst>
              </p:cNvPr>
              <p:cNvCxnSpPr/>
              <p:nvPr/>
            </p:nvCxnSpPr>
            <p:spPr>
              <a:xfrm>
                <a:off x="7405456" y="2013061"/>
                <a:ext cx="0" cy="2959295"/>
              </a:xfrm>
              <a:prstGeom prst="line">
                <a:avLst/>
              </a:prstGeom>
              <a:ln w="38100">
                <a:solidFill>
                  <a:schemeClr val="accent6">
                    <a:lumMod val="75000"/>
                  </a:schemeClr>
                </a:solidFill>
              </a:ln>
            </p:spPr>
            <p:style>
              <a:lnRef idx="1">
                <a:schemeClr val="accent6"/>
              </a:lnRef>
              <a:fillRef idx="0">
                <a:schemeClr val="accent6"/>
              </a:fillRef>
              <a:effectRef idx="0">
                <a:schemeClr val="accent6"/>
              </a:effectRef>
              <a:fontRef idx="minor">
                <a:schemeClr val="tx1"/>
              </a:fontRef>
            </p:style>
          </p:cxnSp>
          <p:sp>
            <p:nvSpPr>
              <p:cNvPr id="52" name="Arrow: Right 51">
                <a:extLst>
                  <a:ext uri="{FF2B5EF4-FFF2-40B4-BE49-F238E27FC236}">
                    <a16:creationId xmlns:a16="http://schemas.microsoft.com/office/drawing/2014/main" id="{9840FCDF-6FF6-4186-845B-0396AC727B40}"/>
                  </a:ext>
                </a:extLst>
              </p:cNvPr>
              <p:cNvSpPr/>
              <p:nvPr/>
            </p:nvSpPr>
            <p:spPr>
              <a:xfrm>
                <a:off x="7405455" y="2858555"/>
                <a:ext cx="710211" cy="307285"/>
              </a:xfrm>
              <a:prstGeom prst="right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Arrow: Right 52">
                <a:extLst>
                  <a:ext uri="{FF2B5EF4-FFF2-40B4-BE49-F238E27FC236}">
                    <a16:creationId xmlns:a16="http://schemas.microsoft.com/office/drawing/2014/main" id="{30F2C1F7-1DD8-4A02-B563-A9C8E8B9CC73}"/>
                  </a:ext>
                </a:extLst>
              </p:cNvPr>
              <p:cNvSpPr/>
              <p:nvPr/>
            </p:nvSpPr>
            <p:spPr>
              <a:xfrm rot="10800000">
                <a:off x="6693761" y="3823009"/>
                <a:ext cx="710211" cy="307285"/>
              </a:xfrm>
              <a:prstGeom prst="right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TextBox 53">
              <a:extLst>
                <a:ext uri="{FF2B5EF4-FFF2-40B4-BE49-F238E27FC236}">
                  <a16:creationId xmlns:a16="http://schemas.microsoft.com/office/drawing/2014/main" id="{B39B7421-EC35-45B1-A06F-3115E3956269}"/>
                </a:ext>
              </a:extLst>
            </p:cNvPr>
            <p:cNvSpPr txBox="1"/>
            <p:nvPr/>
          </p:nvSpPr>
          <p:spPr>
            <a:xfrm>
              <a:off x="4399485" y="2861684"/>
              <a:ext cx="812785" cy="246221"/>
            </a:xfrm>
            <a:prstGeom prst="rect">
              <a:avLst/>
            </a:prstGeom>
            <a:noFill/>
          </p:spPr>
          <p:txBody>
            <a:bodyPr wrap="square" rtlCol="0">
              <a:spAutoFit/>
            </a:bodyPr>
            <a:lstStyle/>
            <a:p>
              <a:r>
                <a:rPr lang="en-US" sz="1000" dirty="0"/>
                <a:t>Proceed?</a:t>
              </a:r>
            </a:p>
          </p:txBody>
        </p:sp>
        <p:sp>
          <p:nvSpPr>
            <p:cNvPr id="55" name="TextBox 54">
              <a:extLst>
                <a:ext uri="{FF2B5EF4-FFF2-40B4-BE49-F238E27FC236}">
                  <a16:creationId xmlns:a16="http://schemas.microsoft.com/office/drawing/2014/main" id="{0BA3427A-59DB-4EE3-98D9-DC4BBB6F20B8}"/>
                </a:ext>
              </a:extLst>
            </p:cNvPr>
            <p:cNvSpPr txBox="1"/>
            <p:nvPr/>
          </p:nvSpPr>
          <p:spPr>
            <a:xfrm>
              <a:off x="3742997" y="3849417"/>
              <a:ext cx="812785" cy="246221"/>
            </a:xfrm>
            <a:prstGeom prst="rect">
              <a:avLst/>
            </a:prstGeom>
            <a:noFill/>
          </p:spPr>
          <p:txBody>
            <a:bodyPr wrap="square" rtlCol="0">
              <a:spAutoFit/>
            </a:bodyPr>
            <a:lstStyle/>
            <a:p>
              <a:r>
                <a:rPr lang="en-US" sz="1000" dirty="0"/>
                <a:t>Re-plan?</a:t>
              </a:r>
            </a:p>
          </p:txBody>
        </p:sp>
        <p:sp>
          <p:nvSpPr>
            <p:cNvPr id="56" name="TextBox 55">
              <a:extLst>
                <a:ext uri="{FF2B5EF4-FFF2-40B4-BE49-F238E27FC236}">
                  <a16:creationId xmlns:a16="http://schemas.microsoft.com/office/drawing/2014/main" id="{94AF0089-58B2-4097-8B83-CABC4D513831}"/>
                </a:ext>
              </a:extLst>
            </p:cNvPr>
            <p:cNvSpPr txBox="1"/>
            <p:nvPr/>
          </p:nvSpPr>
          <p:spPr>
            <a:xfrm>
              <a:off x="5274510" y="3861673"/>
              <a:ext cx="812785" cy="246221"/>
            </a:xfrm>
            <a:prstGeom prst="rect">
              <a:avLst/>
            </a:prstGeom>
            <a:noFill/>
          </p:spPr>
          <p:txBody>
            <a:bodyPr wrap="square" rtlCol="0">
              <a:spAutoFit/>
            </a:bodyPr>
            <a:lstStyle/>
            <a:p>
              <a:r>
                <a:rPr lang="en-US" sz="1000" dirty="0"/>
                <a:t>Revise?</a:t>
              </a:r>
            </a:p>
          </p:txBody>
        </p:sp>
        <p:sp>
          <p:nvSpPr>
            <p:cNvPr id="57" name="TextBox 56">
              <a:extLst>
                <a:ext uri="{FF2B5EF4-FFF2-40B4-BE49-F238E27FC236}">
                  <a16:creationId xmlns:a16="http://schemas.microsoft.com/office/drawing/2014/main" id="{C92D694A-3E5B-4762-9303-D1CBE75FB185}"/>
                </a:ext>
              </a:extLst>
            </p:cNvPr>
            <p:cNvSpPr txBox="1"/>
            <p:nvPr/>
          </p:nvSpPr>
          <p:spPr>
            <a:xfrm>
              <a:off x="5872596" y="2881881"/>
              <a:ext cx="812785" cy="246221"/>
            </a:xfrm>
            <a:prstGeom prst="rect">
              <a:avLst/>
            </a:prstGeom>
            <a:noFill/>
          </p:spPr>
          <p:txBody>
            <a:bodyPr wrap="square" rtlCol="0">
              <a:spAutoFit/>
            </a:bodyPr>
            <a:lstStyle/>
            <a:p>
              <a:r>
                <a:rPr lang="en-US" sz="1000" dirty="0"/>
                <a:t>Proceed?</a:t>
              </a:r>
            </a:p>
          </p:txBody>
        </p:sp>
        <p:sp>
          <p:nvSpPr>
            <p:cNvPr id="58" name="TextBox 57">
              <a:extLst>
                <a:ext uri="{FF2B5EF4-FFF2-40B4-BE49-F238E27FC236}">
                  <a16:creationId xmlns:a16="http://schemas.microsoft.com/office/drawing/2014/main" id="{8E9E69BC-88DD-4338-A2C3-68F5758CD15A}"/>
                </a:ext>
              </a:extLst>
            </p:cNvPr>
            <p:cNvSpPr txBox="1"/>
            <p:nvPr/>
          </p:nvSpPr>
          <p:spPr>
            <a:xfrm>
              <a:off x="6776316" y="3858515"/>
              <a:ext cx="812785" cy="246221"/>
            </a:xfrm>
            <a:prstGeom prst="rect">
              <a:avLst/>
            </a:prstGeom>
            <a:noFill/>
          </p:spPr>
          <p:txBody>
            <a:bodyPr wrap="square" rtlCol="0">
              <a:spAutoFit/>
            </a:bodyPr>
            <a:lstStyle/>
            <a:p>
              <a:r>
                <a:rPr lang="en-US" sz="1000" dirty="0"/>
                <a:t>Update?</a:t>
              </a:r>
            </a:p>
          </p:txBody>
        </p:sp>
        <p:sp>
          <p:nvSpPr>
            <p:cNvPr id="59" name="TextBox 58">
              <a:extLst>
                <a:ext uri="{FF2B5EF4-FFF2-40B4-BE49-F238E27FC236}">
                  <a16:creationId xmlns:a16="http://schemas.microsoft.com/office/drawing/2014/main" id="{477510DE-D246-4CC5-8E65-E8DBC7895126}"/>
                </a:ext>
              </a:extLst>
            </p:cNvPr>
            <p:cNvSpPr txBox="1"/>
            <p:nvPr/>
          </p:nvSpPr>
          <p:spPr>
            <a:xfrm>
              <a:off x="7387032" y="2889086"/>
              <a:ext cx="812785" cy="246221"/>
            </a:xfrm>
            <a:prstGeom prst="rect">
              <a:avLst/>
            </a:prstGeom>
            <a:noFill/>
          </p:spPr>
          <p:txBody>
            <a:bodyPr wrap="square" rtlCol="0">
              <a:spAutoFit/>
            </a:bodyPr>
            <a:lstStyle/>
            <a:p>
              <a:r>
                <a:rPr lang="en-US" sz="1000" dirty="0"/>
                <a:t>Proceed?</a:t>
              </a:r>
            </a:p>
          </p:txBody>
        </p:sp>
        <p:sp>
          <p:nvSpPr>
            <p:cNvPr id="15" name="Isosceles Triangle 14">
              <a:extLst>
                <a:ext uri="{FF2B5EF4-FFF2-40B4-BE49-F238E27FC236}">
                  <a16:creationId xmlns:a16="http://schemas.microsoft.com/office/drawing/2014/main" id="{B592A0D0-DFA0-44E0-BA03-FD6D7F463E08}"/>
                </a:ext>
              </a:extLst>
            </p:cNvPr>
            <p:cNvSpPr/>
            <p:nvPr/>
          </p:nvSpPr>
          <p:spPr>
            <a:xfrm>
              <a:off x="4308189" y="1728373"/>
              <a:ext cx="182592" cy="264840"/>
            </a:xfrm>
            <a:prstGeom prst="triangl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D34FB6F-055C-413E-8F26-0C5B722F89B0}"/>
                </a:ext>
              </a:extLst>
            </p:cNvPr>
            <p:cNvSpPr/>
            <p:nvPr/>
          </p:nvSpPr>
          <p:spPr>
            <a:xfrm>
              <a:off x="5812353" y="1722699"/>
              <a:ext cx="182592" cy="264840"/>
            </a:xfrm>
            <a:prstGeom prst="triangl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Isosceles Triangle 60">
              <a:extLst>
                <a:ext uri="{FF2B5EF4-FFF2-40B4-BE49-F238E27FC236}">
                  <a16:creationId xmlns:a16="http://schemas.microsoft.com/office/drawing/2014/main" id="{9EE946D6-8DEB-456E-B2AF-FF64DB28FD2A}"/>
                </a:ext>
              </a:extLst>
            </p:cNvPr>
            <p:cNvSpPr/>
            <p:nvPr/>
          </p:nvSpPr>
          <p:spPr>
            <a:xfrm>
              <a:off x="7303343" y="1738297"/>
              <a:ext cx="182592" cy="264840"/>
            </a:xfrm>
            <a:prstGeom prst="triangl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Isosceles Triangle 61">
              <a:extLst>
                <a:ext uri="{FF2B5EF4-FFF2-40B4-BE49-F238E27FC236}">
                  <a16:creationId xmlns:a16="http://schemas.microsoft.com/office/drawing/2014/main" id="{39669A42-ECC6-4701-BC0B-16A3EEBDB525}"/>
                </a:ext>
              </a:extLst>
            </p:cNvPr>
            <p:cNvSpPr/>
            <p:nvPr/>
          </p:nvSpPr>
          <p:spPr>
            <a:xfrm rot="10800000">
              <a:off x="4308189" y="4952507"/>
              <a:ext cx="182592" cy="264840"/>
            </a:xfrm>
            <a:prstGeom prst="triangl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Isosceles Triangle 62">
              <a:extLst>
                <a:ext uri="{FF2B5EF4-FFF2-40B4-BE49-F238E27FC236}">
                  <a16:creationId xmlns:a16="http://schemas.microsoft.com/office/drawing/2014/main" id="{A07EAE08-7F12-4DAB-B91F-803267ECE4E7}"/>
                </a:ext>
              </a:extLst>
            </p:cNvPr>
            <p:cNvSpPr/>
            <p:nvPr/>
          </p:nvSpPr>
          <p:spPr>
            <a:xfrm rot="10800000">
              <a:off x="5801174" y="4961926"/>
              <a:ext cx="182592" cy="264840"/>
            </a:xfrm>
            <a:prstGeom prst="triangl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Isosceles Triangle 63">
              <a:extLst>
                <a:ext uri="{FF2B5EF4-FFF2-40B4-BE49-F238E27FC236}">
                  <a16:creationId xmlns:a16="http://schemas.microsoft.com/office/drawing/2014/main" id="{B54137D6-53CC-4A04-A4C3-BB2F5D128136}"/>
                </a:ext>
              </a:extLst>
            </p:cNvPr>
            <p:cNvSpPr/>
            <p:nvPr/>
          </p:nvSpPr>
          <p:spPr>
            <a:xfrm rot="10800000">
              <a:off x="7303343" y="4980099"/>
              <a:ext cx="182592" cy="264840"/>
            </a:xfrm>
            <a:prstGeom prst="triangl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6FD2BC2F-08F6-4941-9729-648B8AB51450}"/>
                </a:ext>
              </a:extLst>
            </p:cNvPr>
            <p:cNvSpPr txBox="1"/>
            <p:nvPr/>
          </p:nvSpPr>
          <p:spPr>
            <a:xfrm>
              <a:off x="3881620" y="1422708"/>
              <a:ext cx="1035727" cy="276999"/>
            </a:xfrm>
            <a:prstGeom prst="rect">
              <a:avLst/>
            </a:prstGeom>
            <a:noFill/>
          </p:spPr>
          <p:txBody>
            <a:bodyPr wrap="square" rtlCol="0">
              <a:spAutoFit/>
            </a:bodyPr>
            <a:lstStyle/>
            <a:p>
              <a:pPr algn="ctr"/>
              <a:r>
                <a:rPr lang="en-US" sz="1200" dirty="0"/>
                <a:t>Terminate?</a:t>
              </a:r>
            </a:p>
          </p:txBody>
        </p:sp>
        <p:sp>
          <p:nvSpPr>
            <p:cNvPr id="65" name="TextBox 64">
              <a:extLst>
                <a:ext uri="{FF2B5EF4-FFF2-40B4-BE49-F238E27FC236}">
                  <a16:creationId xmlns:a16="http://schemas.microsoft.com/office/drawing/2014/main" id="{F6CE26F1-F832-4824-8088-ADEDCF3A6D0D}"/>
                </a:ext>
              </a:extLst>
            </p:cNvPr>
            <p:cNvSpPr txBox="1"/>
            <p:nvPr/>
          </p:nvSpPr>
          <p:spPr>
            <a:xfrm>
              <a:off x="5413902" y="1407417"/>
              <a:ext cx="1035727" cy="276999"/>
            </a:xfrm>
            <a:prstGeom prst="rect">
              <a:avLst/>
            </a:prstGeom>
            <a:noFill/>
          </p:spPr>
          <p:txBody>
            <a:bodyPr wrap="square" rtlCol="0">
              <a:spAutoFit/>
            </a:bodyPr>
            <a:lstStyle/>
            <a:p>
              <a:pPr algn="ctr"/>
              <a:r>
                <a:rPr lang="en-US" sz="1200" dirty="0"/>
                <a:t>Terminate?</a:t>
              </a:r>
            </a:p>
          </p:txBody>
        </p:sp>
        <p:sp>
          <p:nvSpPr>
            <p:cNvPr id="66" name="TextBox 65">
              <a:extLst>
                <a:ext uri="{FF2B5EF4-FFF2-40B4-BE49-F238E27FC236}">
                  <a16:creationId xmlns:a16="http://schemas.microsoft.com/office/drawing/2014/main" id="{FB60BDAF-7B5A-48D4-A027-96E790363536}"/>
                </a:ext>
              </a:extLst>
            </p:cNvPr>
            <p:cNvSpPr txBox="1"/>
            <p:nvPr/>
          </p:nvSpPr>
          <p:spPr>
            <a:xfrm>
              <a:off x="6876774" y="1416220"/>
              <a:ext cx="1035727" cy="276999"/>
            </a:xfrm>
            <a:prstGeom prst="rect">
              <a:avLst/>
            </a:prstGeom>
            <a:noFill/>
          </p:spPr>
          <p:txBody>
            <a:bodyPr wrap="square" rtlCol="0">
              <a:spAutoFit/>
            </a:bodyPr>
            <a:lstStyle/>
            <a:p>
              <a:pPr algn="ctr"/>
              <a:r>
                <a:rPr lang="en-US" sz="1200" dirty="0"/>
                <a:t>Terminate?</a:t>
              </a:r>
            </a:p>
          </p:txBody>
        </p:sp>
        <p:sp>
          <p:nvSpPr>
            <p:cNvPr id="67" name="TextBox 66">
              <a:extLst>
                <a:ext uri="{FF2B5EF4-FFF2-40B4-BE49-F238E27FC236}">
                  <a16:creationId xmlns:a16="http://schemas.microsoft.com/office/drawing/2014/main" id="{E4EE1D95-E09D-42F9-8EDE-370B54EE4AC6}"/>
                </a:ext>
              </a:extLst>
            </p:cNvPr>
            <p:cNvSpPr txBox="1"/>
            <p:nvPr/>
          </p:nvSpPr>
          <p:spPr>
            <a:xfrm>
              <a:off x="3899477" y="5266434"/>
              <a:ext cx="1035727" cy="276999"/>
            </a:xfrm>
            <a:prstGeom prst="rect">
              <a:avLst/>
            </a:prstGeom>
            <a:noFill/>
          </p:spPr>
          <p:txBody>
            <a:bodyPr wrap="square" rtlCol="0">
              <a:spAutoFit/>
            </a:bodyPr>
            <a:lstStyle/>
            <a:p>
              <a:pPr algn="ctr"/>
              <a:r>
                <a:rPr lang="en-US" sz="1200" dirty="0"/>
                <a:t>On Hold?</a:t>
              </a:r>
            </a:p>
          </p:txBody>
        </p:sp>
        <p:sp>
          <p:nvSpPr>
            <p:cNvPr id="68" name="TextBox 67">
              <a:extLst>
                <a:ext uri="{FF2B5EF4-FFF2-40B4-BE49-F238E27FC236}">
                  <a16:creationId xmlns:a16="http://schemas.microsoft.com/office/drawing/2014/main" id="{4C775C7F-A1F2-48B9-AED1-6A1FE15C5A39}"/>
                </a:ext>
              </a:extLst>
            </p:cNvPr>
            <p:cNvSpPr txBox="1"/>
            <p:nvPr/>
          </p:nvSpPr>
          <p:spPr>
            <a:xfrm>
              <a:off x="5413902" y="5266434"/>
              <a:ext cx="1035727" cy="276999"/>
            </a:xfrm>
            <a:prstGeom prst="rect">
              <a:avLst/>
            </a:prstGeom>
            <a:noFill/>
          </p:spPr>
          <p:txBody>
            <a:bodyPr wrap="square" rtlCol="0">
              <a:spAutoFit/>
            </a:bodyPr>
            <a:lstStyle/>
            <a:p>
              <a:pPr algn="ctr"/>
              <a:r>
                <a:rPr lang="en-US" sz="1200" dirty="0"/>
                <a:t>On Hold?</a:t>
              </a:r>
            </a:p>
          </p:txBody>
        </p:sp>
        <p:sp>
          <p:nvSpPr>
            <p:cNvPr id="69" name="TextBox 68">
              <a:extLst>
                <a:ext uri="{FF2B5EF4-FFF2-40B4-BE49-F238E27FC236}">
                  <a16:creationId xmlns:a16="http://schemas.microsoft.com/office/drawing/2014/main" id="{DEBF0A62-55D4-4EBA-B869-9276521DE810}"/>
                </a:ext>
              </a:extLst>
            </p:cNvPr>
            <p:cNvSpPr txBox="1"/>
            <p:nvPr/>
          </p:nvSpPr>
          <p:spPr>
            <a:xfrm>
              <a:off x="6869168" y="5267666"/>
              <a:ext cx="1035727" cy="276999"/>
            </a:xfrm>
            <a:prstGeom prst="rect">
              <a:avLst/>
            </a:prstGeom>
            <a:noFill/>
          </p:spPr>
          <p:txBody>
            <a:bodyPr wrap="square" rtlCol="0">
              <a:spAutoFit/>
            </a:bodyPr>
            <a:lstStyle/>
            <a:p>
              <a:pPr algn="ctr"/>
              <a:r>
                <a:rPr lang="en-US" sz="1200" dirty="0"/>
                <a:t>On Hold?</a:t>
              </a:r>
            </a:p>
          </p:txBody>
        </p:sp>
      </p:grpSp>
    </p:spTree>
    <p:extLst>
      <p:ext uri="{BB962C8B-B14F-4D97-AF65-F5344CB8AC3E}">
        <p14:creationId xmlns:p14="http://schemas.microsoft.com/office/powerpoint/2010/main" val="218057094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9" name="Picture 88" descr="Writing an appointment on a paper agenda">
            <a:extLst>
              <a:ext uri="{FF2B5EF4-FFF2-40B4-BE49-F238E27FC236}">
                <a16:creationId xmlns:a16="http://schemas.microsoft.com/office/drawing/2014/main" id="{07E67810-0676-4260-9821-3DCF3C34DED3}"/>
              </a:ext>
            </a:extLst>
          </p:cNvPr>
          <p:cNvPicPr>
            <a:picLocks noChangeAspect="1"/>
          </p:cNvPicPr>
          <p:nvPr/>
        </p:nvPicPr>
        <p:blipFill rotWithShape="1">
          <a:blip r:embed="rId2"/>
          <a:srcRect r="54883"/>
          <a:stretch/>
        </p:blipFill>
        <p:spPr>
          <a:xfrm>
            <a:off x="20" y="10"/>
            <a:ext cx="3832792" cy="5670540"/>
          </a:xfrm>
          <a:prstGeom prst="rect">
            <a:avLst/>
          </a:prstGeom>
          <a:effectLst/>
        </p:spPr>
      </p:pic>
      <p:cxnSp>
        <p:nvCxnSpPr>
          <p:cNvPr id="90" name="Straight Connector 92">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01032" y="1748888"/>
            <a:ext cx="5216724" cy="0"/>
          </a:xfrm>
          <a:prstGeom prst="line">
            <a:avLst/>
          </a:prstGeom>
          <a:ln w="19050">
            <a:solidFill>
              <a:srgbClr val="E9B096"/>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793DBA93-FB4C-4315-BC72-6BF6FFAD9612}"/>
              </a:ext>
            </a:extLst>
          </p:cNvPr>
          <p:cNvSpPr/>
          <p:nvPr/>
        </p:nvSpPr>
        <p:spPr>
          <a:xfrm>
            <a:off x="449953" y="1093799"/>
            <a:ext cx="9129095" cy="77304"/>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000"/>
          </a:p>
        </p:txBody>
      </p:sp>
      <p:sp>
        <p:nvSpPr>
          <p:cNvPr id="4" name="TextBox 3">
            <a:extLst>
              <a:ext uri="{FF2B5EF4-FFF2-40B4-BE49-F238E27FC236}">
                <a16:creationId xmlns:a16="http://schemas.microsoft.com/office/drawing/2014/main" id="{2F2E8134-9D44-4857-AE29-A12077DA0662}"/>
              </a:ext>
            </a:extLst>
          </p:cNvPr>
          <p:cNvSpPr txBox="1"/>
          <p:nvPr/>
        </p:nvSpPr>
        <p:spPr>
          <a:xfrm>
            <a:off x="3832871" y="309741"/>
            <a:ext cx="9647582" cy="769441"/>
          </a:xfrm>
          <a:prstGeom prst="rect">
            <a:avLst/>
          </a:prstGeom>
          <a:noFill/>
        </p:spPr>
        <p:txBody>
          <a:bodyPr wrap="square" lIns="91440" tIns="45720" rIns="91440" bIns="45720" rtlCol="0" anchor="t">
            <a:spAutoFit/>
          </a:bodyPr>
          <a:lstStyle/>
          <a:p>
            <a:pPr>
              <a:spcAft>
                <a:spcPts val="600"/>
              </a:spcAft>
            </a:pPr>
            <a:r>
              <a:rPr lang="en-US" sz="4400"/>
              <a:t>Project LaCEM Example</a:t>
            </a:r>
          </a:p>
        </p:txBody>
      </p:sp>
      <p:pic>
        <p:nvPicPr>
          <p:cNvPr id="6" name="Picture 5">
            <a:extLst>
              <a:ext uri="{FF2B5EF4-FFF2-40B4-BE49-F238E27FC236}">
                <a16:creationId xmlns:a16="http://schemas.microsoft.com/office/drawing/2014/main" id="{3925DE17-4A76-40C3-930A-957A157A5A75}"/>
              </a:ext>
            </a:extLst>
          </p:cNvPr>
          <p:cNvPicPr>
            <a:picLocks noChangeAspect="1"/>
          </p:cNvPicPr>
          <p:nvPr/>
        </p:nvPicPr>
        <p:blipFill rotWithShape="1">
          <a:blip r:embed="rId3"/>
          <a:srcRect t="1770" r="24269"/>
          <a:stretch/>
        </p:blipFill>
        <p:spPr>
          <a:xfrm>
            <a:off x="4072811" y="1711798"/>
            <a:ext cx="5764765" cy="183315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51181252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EDE80-E625-4609-93BF-95C2242541C2}"/>
              </a:ext>
            </a:extLst>
          </p:cNvPr>
          <p:cNvSpPr>
            <a:spLocks noGrp="1"/>
          </p:cNvSpPr>
          <p:nvPr>
            <p:ph type="title"/>
          </p:nvPr>
        </p:nvSpPr>
        <p:spPr/>
        <p:txBody>
          <a:bodyPr/>
          <a:lstStyle/>
          <a:p>
            <a:pPr algn="ctr"/>
            <a:r>
              <a:rPr lang="en-US" dirty="0"/>
              <a:t>Managing a Project from A-Z</a:t>
            </a:r>
          </a:p>
        </p:txBody>
      </p:sp>
      <p:sp>
        <p:nvSpPr>
          <p:cNvPr id="3" name="Subtitle 2">
            <a:extLst>
              <a:ext uri="{FF2B5EF4-FFF2-40B4-BE49-F238E27FC236}">
                <a16:creationId xmlns:a16="http://schemas.microsoft.com/office/drawing/2014/main" id="{4B6253A9-3745-4284-9A42-0FC80DB14A1D}"/>
              </a:ext>
            </a:extLst>
          </p:cNvPr>
          <p:cNvSpPr>
            <a:spLocks noGrp="1"/>
          </p:cNvSpPr>
          <p:nvPr>
            <p:ph type="subTitle"/>
          </p:nvPr>
        </p:nvSpPr>
        <p:spPr>
          <a:xfrm>
            <a:off x="504000" y="1326600"/>
            <a:ext cx="4443956" cy="3288600"/>
          </a:xfrm>
        </p:spPr>
        <p:txBody>
          <a:bodyPr lIns="0" tIns="0" rIns="0" bIns="0" anchor="t">
            <a:noAutofit/>
          </a:bodyPr>
          <a:lstStyle/>
          <a:p>
            <a:pPr marL="285750" indent="-285750">
              <a:spcBef>
                <a:spcPts val="1000"/>
              </a:spcBef>
              <a:buFont typeface="Arial"/>
              <a:buChar char="•"/>
            </a:pPr>
            <a:r>
              <a:rPr lang="en-US" sz="2400" dirty="0">
                <a:ea typeface="+mj-lt"/>
                <a:cs typeface="+mj-lt"/>
              </a:rPr>
              <a:t>Feasibility Study</a:t>
            </a:r>
          </a:p>
          <a:p>
            <a:pPr marL="285750" indent="-285750">
              <a:spcBef>
                <a:spcPts val="1000"/>
              </a:spcBef>
              <a:buFont typeface="Arial"/>
              <a:buChar char="•"/>
            </a:pPr>
            <a:r>
              <a:rPr lang="en-US" sz="2400" dirty="0">
                <a:ea typeface="+mj-lt"/>
                <a:cs typeface="+mj-lt"/>
              </a:rPr>
              <a:t>Project Risk</a:t>
            </a:r>
          </a:p>
          <a:p>
            <a:pPr marL="285750" indent="-285750">
              <a:spcBef>
                <a:spcPts val="1000"/>
              </a:spcBef>
              <a:buFont typeface="Arial"/>
              <a:buChar char="•"/>
            </a:pPr>
            <a:r>
              <a:rPr lang="en-US" sz="2400" dirty="0">
                <a:ea typeface="+mj-lt"/>
                <a:cs typeface="+mj-lt"/>
              </a:rPr>
              <a:t>Project Constraints</a:t>
            </a:r>
          </a:p>
          <a:p>
            <a:pPr marL="285750" indent="-285750">
              <a:spcBef>
                <a:spcPts val="1000"/>
              </a:spcBef>
              <a:buFont typeface="Arial"/>
              <a:buChar char="•"/>
            </a:pPr>
            <a:r>
              <a:rPr lang="en-US" sz="2400" dirty="0">
                <a:ea typeface="+mj-lt"/>
                <a:cs typeface="+mj-lt"/>
              </a:rPr>
              <a:t>Business Case Document</a:t>
            </a:r>
          </a:p>
          <a:p>
            <a:pPr marL="285750" indent="-285750">
              <a:spcBef>
                <a:spcPts val="1000"/>
              </a:spcBef>
              <a:buFont typeface="Arial"/>
              <a:buChar char="•"/>
            </a:pPr>
            <a:r>
              <a:rPr lang="en-US" sz="2400" dirty="0">
                <a:ea typeface="+mj-lt"/>
                <a:cs typeface="+mj-lt"/>
              </a:rPr>
              <a:t>Project Initiation</a:t>
            </a:r>
          </a:p>
          <a:p>
            <a:pPr marL="285750" indent="-285750">
              <a:spcBef>
                <a:spcPts val="1000"/>
              </a:spcBef>
              <a:buFont typeface="Arial"/>
              <a:buChar char="•"/>
            </a:pPr>
            <a:r>
              <a:rPr lang="en-US" sz="2400" dirty="0">
                <a:ea typeface="+mj-lt"/>
                <a:cs typeface="+mj-lt"/>
              </a:rPr>
              <a:t>Work Breakdown Structure (WBS)</a:t>
            </a:r>
          </a:p>
          <a:p>
            <a:pPr>
              <a:spcBef>
                <a:spcPts val="1000"/>
              </a:spcBef>
            </a:pPr>
            <a:endParaRPr lang="en-US" sz="2400" dirty="0">
              <a:ea typeface="+mj-lt"/>
              <a:cs typeface="+mj-lt"/>
            </a:endParaRPr>
          </a:p>
          <a:p>
            <a:pPr marL="285750" indent="-285750">
              <a:spcBef>
                <a:spcPts val="1000"/>
              </a:spcBef>
              <a:buFont typeface="Arial"/>
              <a:buChar char="•"/>
            </a:pPr>
            <a:endParaRPr lang="en-US" sz="2400" dirty="0">
              <a:ea typeface="+mj-lt"/>
              <a:cs typeface="+mj-lt"/>
            </a:endParaRPr>
          </a:p>
          <a:p>
            <a:pPr marL="285750" indent="-285750">
              <a:spcBef>
                <a:spcPts val="1000"/>
              </a:spcBef>
              <a:buFont typeface="Arial"/>
              <a:buChar char="•"/>
            </a:pPr>
            <a:endParaRPr lang="en-US" sz="2400" dirty="0">
              <a:ea typeface="+mj-lt"/>
              <a:cs typeface="+mj-lt"/>
            </a:endParaRPr>
          </a:p>
          <a:p>
            <a:pPr marL="285750" indent="-285750">
              <a:spcBef>
                <a:spcPts val="1000"/>
              </a:spcBef>
              <a:buFont typeface="Arial"/>
              <a:buChar char="•"/>
            </a:pPr>
            <a:endParaRPr lang="en-US" sz="2400" dirty="0">
              <a:ea typeface="+mj-lt"/>
              <a:cs typeface="+mj-lt"/>
            </a:endParaRPr>
          </a:p>
          <a:p>
            <a:pPr marL="285750" indent="-285750">
              <a:spcBef>
                <a:spcPts val="1000"/>
              </a:spcBef>
              <a:buFont typeface="Arial"/>
              <a:buChar char="•"/>
            </a:pPr>
            <a:endParaRPr lang="en-US" sz="2400" dirty="0">
              <a:ea typeface="+mj-lt"/>
              <a:cs typeface="+mj-lt"/>
            </a:endParaRPr>
          </a:p>
          <a:p>
            <a:pPr marL="285750" indent="-285750">
              <a:spcBef>
                <a:spcPts val="1000"/>
              </a:spcBef>
              <a:buFont typeface="Arial"/>
              <a:buChar char="•"/>
            </a:pPr>
            <a:endParaRPr lang="en-US" sz="2400" dirty="0">
              <a:ea typeface="+mj-lt"/>
              <a:cs typeface="+mj-lt"/>
            </a:endParaRPr>
          </a:p>
          <a:p>
            <a:pPr marL="285750" indent="-285750">
              <a:spcBef>
                <a:spcPts val="1000"/>
              </a:spcBef>
              <a:buFont typeface="Arial"/>
              <a:buChar char="•"/>
            </a:pPr>
            <a:endParaRPr lang="en-US" sz="2400" dirty="0">
              <a:ea typeface="+mj-lt"/>
              <a:cs typeface="+mj-lt"/>
            </a:endParaRPr>
          </a:p>
          <a:p>
            <a:pPr marL="285750" indent="-285750">
              <a:spcBef>
                <a:spcPts val="1000"/>
              </a:spcBef>
              <a:buFont typeface="Arial"/>
              <a:buChar char="•"/>
            </a:pPr>
            <a:endParaRPr lang="en-US" sz="2400" dirty="0">
              <a:ea typeface="+mj-lt"/>
              <a:cs typeface="+mj-lt"/>
            </a:endParaRPr>
          </a:p>
          <a:p>
            <a:pPr marL="342900" indent="-342900">
              <a:buFont typeface="Arial"/>
              <a:buChar char="•"/>
            </a:pPr>
            <a:endParaRPr lang="en-US" sz="2400" b="1" dirty="0"/>
          </a:p>
        </p:txBody>
      </p:sp>
      <p:sp>
        <p:nvSpPr>
          <p:cNvPr id="5" name="Rectangle 4">
            <a:extLst>
              <a:ext uri="{FF2B5EF4-FFF2-40B4-BE49-F238E27FC236}">
                <a16:creationId xmlns:a16="http://schemas.microsoft.com/office/drawing/2014/main" id="{F332DFFD-B52A-40CC-985B-6D911E77D615}"/>
              </a:ext>
            </a:extLst>
          </p:cNvPr>
          <p:cNvSpPr/>
          <p:nvPr/>
        </p:nvSpPr>
        <p:spPr>
          <a:xfrm>
            <a:off x="445825" y="1044370"/>
            <a:ext cx="9129095" cy="77304"/>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 name="TextBox 7">
            <a:extLst>
              <a:ext uri="{FF2B5EF4-FFF2-40B4-BE49-F238E27FC236}">
                <a16:creationId xmlns:a16="http://schemas.microsoft.com/office/drawing/2014/main" id="{D0B9A694-72A7-4DAC-9E44-C8D5FF4A01E8}"/>
              </a:ext>
            </a:extLst>
          </p:cNvPr>
          <p:cNvSpPr txBox="1"/>
          <p:nvPr/>
        </p:nvSpPr>
        <p:spPr>
          <a:xfrm>
            <a:off x="4932475" y="1313354"/>
            <a:ext cx="4743364" cy="293208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90000"/>
              </a:lnSpc>
              <a:spcBef>
                <a:spcPts val="1000"/>
              </a:spcBef>
              <a:buFont typeface="Arial"/>
              <a:buChar char="•"/>
            </a:pPr>
            <a:r>
              <a:rPr lang="en-US" sz="2400" dirty="0">
                <a:ea typeface="+mn-lt"/>
                <a:cs typeface="+mn-lt"/>
              </a:rPr>
              <a:t>Key Performance Indicators (KPIs) and Key Responsibility Areas (KRAs)</a:t>
            </a:r>
          </a:p>
          <a:p>
            <a:pPr marL="285750" indent="-285750">
              <a:lnSpc>
                <a:spcPct val="90000"/>
              </a:lnSpc>
              <a:spcBef>
                <a:spcPts val="1000"/>
              </a:spcBef>
              <a:buFont typeface="Arial"/>
              <a:buChar char="•"/>
            </a:pPr>
            <a:r>
              <a:rPr lang="en-US" sz="2400">
                <a:ea typeface="+mn-lt"/>
                <a:cs typeface="+mn-lt"/>
              </a:rPr>
              <a:t>Sprint Burndown Chart</a:t>
            </a:r>
            <a:endParaRPr lang="en-US"/>
          </a:p>
          <a:p>
            <a:pPr marL="285750" indent="-285750">
              <a:lnSpc>
                <a:spcPct val="90000"/>
              </a:lnSpc>
              <a:spcBef>
                <a:spcPts val="1000"/>
              </a:spcBef>
              <a:buFont typeface="Arial"/>
              <a:buChar char="•"/>
            </a:pPr>
            <a:r>
              <a:rPr lang="en-US" sz="2400" b="1" u="sng" dirty="0">
                <a:ea typeface="+mn-lt"/>
                <a:cs typeface="+mn-lt"/>
              </a:rPr>
              <a:t>Project Charter</a:t>
            </a:r>
          </a:p>
          <a:p>
            <a:pPr marL="285750" indent="-285750">
              <a:lnSpc>
                <a:spcPct val="90000"/>
              </a:lnSpc>
              <a:spcBef>
                <a:spcPts val="1000"/>
              </a:spcBef>
              <a:buFont typeface="Arial"/>
              <a:buChar char="•"/>
            </a:pPr>
            <a:r>
              <a:rPr lang="en-US" sz="2400" dirty="0">
                <a:cs typeface="Arial"/>
              </a:rPr>
              <a:t>Sprint Burndown Chart</a:t>
            </a:r>
            <a:endParaRPr lang="en-US" sz="2400" dirty="0">
              <a:ea typeface="+mn-lt"/>
              <a:cs typeface="+mn-lt"/>
            </a:endParaRPr>
          </a:p>
          <a:p>
            <a:pPr marL="285750" indent="-285750">
              <a:lnSpc>
                <a:spcPct val="90000"/>
              </a:lnSpc>
              <a:spcBef>
                <a:spcPts val="1000"/>
              </a:spcBef>
              <a:buFont typeface="Arial"/>
              <a:buChar char="•"/>
            </a:pPr>
            <a:r>
              <a:rPr lang="en-US" sz="2400" dirty="0">
                <a:ea typeface="+mn-lt"/>
                <a:cs typeface="+mn-lt"/>
              </a:rPr>
              <a:t>RACI Matrix</a:t>
            </a:r>
            <a:endParaRPr lang="en-US" sz="2400"/>
          </a:p>
        </p:txBody>
      </p:sp>
    </p:spTree>
    <p:extLst>
      <p:ext uri="{BB962C8B-B14F-4D97-AF65-F5344CB8AC3E}">
        <p14:creationId xmlns:p14="http://schemas.microsoft.com/office/powerpoint/2010/main" val="2147412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CustomShape 1"/>
          <p:cNvSpPr/>
          <p:nvPr/>
        </p:nvSpPr>
        <p:spPr>
          <a:xfrm>
            <a:off x="504000" y="226080"/>
            <a:ext cx="9070560" cy="94536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en-US" sz="4400" b="0" strike="noStrike" spc="-1">
                <a:solidFill>
                  <a:srgbClr val="000000"/>
                </a:solidFill>
                <a:latin typeface="Arial"/>
                <a:ea typeface="DejaVu Sans"/>
              </a:rPr>
              <a:t>Best Practices: Business Projects</a:t>
            </a:r>
            <a:endParaRPr lang="en-US" sz="4400" b="0" strike="noStrike" spc="-1">
              <a:latin typeface="Arial"/>
            </a:endParaRPr>
          </a:p>
        </p:txBody>
      </p:sp>
      <p:sp>
        <p:nvSpPr>
          <p:cNvPr id="137" name="CustomShape 2"/>
          <p:cNvSpPr/>
          <p:nvPr/>
        </p:nvSpPr>
        <p:spPr>
          <a:xfrm>
            <a:off x="504000" y="1326600"/>
            <a:ext cx="9070560" cy="3287160"/>
          </a:xfrm>
          <a:prstGeom prst="rect">
            <a:avLst/>
          </a:prstGeom>
          <a:noFill/>
          <a:ln w="0">
            <a:noFill/>
          </a:ln>
        </p:spPr>
        <p:style>
          <a:lnRef idx="0">
            <a:scrgbClr r="0" g="0" b="0"/>
          </a:lnRef>
          <a:fillRef idx="0">
            <a:scrgbClr r="0" g="0" b="0"/>
          </a:fillRef>
          <a:effectRef idx="0">
            <a:scrgbClr r="0" g="0" b="0"/>
          </a:effectRef>
          <a:fontRef idx="minor"/>
        </p:style>
      </p:sp>
      <p:sp>
        <p:nvSpPr>
          <p:cNvPr id="138" name="CustomShape 3"/>
          <p:cNvSpPr/>
          <p:nvPr/>
        </p:nvSpPr>
        <p:spPr>
          <a:xfrm>
            <a:off x="444600" y="1337760"/>
            <a:ext cx="9128880" cy="7704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p:style>
      </p:sp>
      <p:sp>
        <p:nvSpPr>
          <p:cNvPr id="139" name="CustomShape 4"/>
          <p:cNvSpPr/>
          <p:nvPr/>
        </p:nvSpPr>
        <p:spPr>
          <a:xfrm>
            <a:off x="441000" y="1457280"/>
            <a:ext cx="9134640" cy="369000"/>
          </a:xfrm>
          <a:prstGeom prst="rect">
            <a:avLst/>
          </a:prstGeom>
          <a:noFill/>
          <a:ln w="0">
            <a:noFill/>
          </a:ln>
        </p:spPr>
        <p:style>
          <a:lnRef idx="0">
            <a:scrgbClr r="0" g="0" b="0"/>
          </a:lnRef>
          <a:fillRef idx="0">
            <a:scrgbClr r="0" g="0" b="0"/>
          </a:fillRef>
          <a:effectRef idx="0">
            <a:scrgbClr r="0" g="0" b="0"/>
          </a:effectRef>
          <a:fontRef idx="minor"/>
        </p:style>
      </p:sp>
      <p:sp>
        <p:nvSpPr>
          <p:cNvPr id="140" name="TextShape 5"/>
          <p:cNvSpPr txBox="1"/>
          <p:nvPr/>
        </p:nvSpPr>
        <p:spPr>
          <a:xfrm>
            <a:off x="441000" y="1600200"/>
            <a:ext cx="9160200" cy="3417840"/>
          </a:xfrm>
          <a:prstGeom prst="rect">
            <a:avLst/>
          </a:prstGeom>
          <a:noFill/>
          <a:ln w="0">
            <a:noFill/>
          </a:ln>
        </p:spPr>
        <p:txBody>
          <a:bodyPr lIns="90000" tIns="45000" rIns="90000" bIns="45000">
            <a:noAutofit/>
          </a:bodyPr>
          <a:lstStyle/>
          <a:p>
            <a:pPr marL="216000" indent="-216000">
              <a:buClr>
                <a:srgbClr val="000000"/>
              </a:buClr>
              <a:buSzPct val="45000"/>
              <a:buFont typeface="Wingdings" charset="2"/>
              <a:buChar char=""/>
            </a:pPr>
            <a:r>
              <a:rPr lang="en-US" sz="1800" b="0" strike="noStrike" spc="-1">
                <a:latin typeface="Arial"/>
              </a:rPr>
              <a:t>Conduct a preliminary analysis</a:t>
            </a:r>
          </a:p>
          <a:p>
            <a:pPr marL="216000" indent="-216000">
              <a:buClr>
                <a:srgbClr val="000000"/>
              </a:buClr>
              <a:buSzPct val="45000"/>
              <a:buFont typeface="Wingdings" charset="2"/>
              <a:buChar char=""/>
            </a:pPr>
            <a:endParaRPr lang="en-US" sz="1800" b="0" strike="noStrike" spc="-1">
              <a:latin typeface="Arial"/>
            </a:endParaRPr>
          </a:p>
          <a:p>
            <a:pPr marL="216000" indent="-216000">
              <a:buClr>
                <a:srgbClr val="000000"/>
              </a:buClr>
              <a:buSzPct val="45000"/>
              <a:buFont typeface="Wingdings" charset="2"/>
              <a:buChar char=""/>
            </a:pPr>
            <a:r>
              <a:rPr lang="en-US" sz="1800" b="0" strike="noStrike" spc="-1">
                <a:latin typeface="Arial"/>
              </a:rPr>
              <a:t>Prepare a projected income statement</a:t>
            </a:r>
          </a:p>
          <a:p>
            <a:pPr marL="216000" indent="-216000">
              <a:buClr>
                <a:srgbClr val="000000"/>
              </a:buClr>
              <a:buSzPct val="45000"/>
              <a:buFont typeface="Wingdings" charset="2"/>
              <a:buChar char=""/>
            </a:pPr>
            <a:endParaRPr lang="en-US" sz="1800" b="0" strike="noStrike" spc="-1">
              <a:latin typeface="Arial"/>
            </a:endParaRPr>
          </a:p>
          <a:p>
            <a:pPr marL="216000" indent="-216000">
              <a:buClr>
                <a:srgbClr val="000000"/>
              </a:buClr>
              <a:buSzPct val="45000"/>
              <a:buFont typeface="Wingdings" charset="2"/>
              <a:buChar char=""/>
            </a:pPr>
            <a:r>
              <a:rPr lang="en-US" sz="1800" b="0" strike="noStrike" spc="-1">
                <a:latin typeface="Arial"/>
              </a:rPr>
              <a:t>Conduct a market strategy</a:t>
            </a:r>
          </a:p>
          <a:p>
            <a:pPr marL="216000" indent="-216000">
              <a:buClr>
                <a:srgbClr val="000000"/>
              </a:buClr>
              <a:buSzPct val="45000"/>
              <a:buFont typeface="Wingdings" charset="2"/>
              <a:buChar char=""/>
            </a:pPr>
            <a:endParaRPr lang="en-US" sz="1800" b="0" strike="noStrike" spc="-1">
              <a:latin typeface="Arial"/>
            </a:endParaRPr>
          </a:p>
          <a:p>
            <a:pPr marL="216000" indent="-216000">
              <a:buClr>
                <a:srgbClr val="000000"/>
              </a:buClr>
              <a:buSzPct val="45000"/>
              <a:buFont typeface="Wingdings" charset="2"/>
              <a:buChar char=""/>
            </a:pPr>
            <a:r>
              <a:rPr lang="en-US" sz="1800" b="0" strike="noStrike" spc="-1">
                <a:latin typeface="Arial"/>
              </a:rPr>
              <a:t>Plan business organization and operations</a:t>
            </a:r>
          </a:p>
          <a:p>
            <a:pPr marL="216000" indent="-216000">
              <a:buClr>
                <a:srgbClr val="000000"/>
              </a:buClr>
              <a:buSzPct val="45000"/>
              <a:buFont typeface="Wingdings" charset="2"/>
              <a:buChar char=""/>
            </a:pPr>
            <a:endParaRPr lang="en-US" sz="1800" b="0" strike="noStrike" spc="-1">
              <a:latin typeface="Arial"/>
            </a:endParaRPr>
          </a:p>
          <a:p>
            <a:pPr marL="216000" indent="-216000">
              <a:buClr>
                <a:srgbClr val="000000"/>
              </a:buClr>
              <a:buSzPct val="45000"/>
              <a:buFont typeface="Wingdings" charset="2"/>
              <a:buChar char=""/>
            </a:pPr>
            <a:r>
              <a:rPr lang="en-US" sz="1800" b="0" strike="noStrike" spc="-1">
                <a:latin typeface="Arial"/>
              </a:rPr>
              <a:t>Prepare an opening day balance sheet </a:t>
            </a:r>
          </a:p>
          <a:p>
            <a:pPr marL="216000" indent="-216000">
              <a:buClr>
                <a:srgbClr val="000000"/>
              </a:buClr>
              <a:buSzPct val="45000"/>
              <a:buFont typeface="Wingdings" charset="2"/>
              <a:buChar char=""/>
            </a:pPr>
            <a:endParaRPr lang="en-US" sz="1800" b="0" strike="noStrike" spc="-1">
              <a:latin typeface="Arial"/>
            </a:endParaRPr>
          </a:p>
          <a:p>
            <a:pPr marL="216000" indent="-216000">
              <a:buClr>
                <a:srgbClr val="000000"/>
              </a:buClr>
              <a:buSzPct val="45000"/>
              <a:buFont typeface="Wingdings" charset="2"/>
              <a:buChar char=""/>
            </a:pPr>
            <a:r>
              <a:rPr lang="en-US" sz="1800" b="0" strike="noStrike" spc="-1">
                <a:latin typeface="Arial"/>
              </a:rPr>
              <a:t>Review and analyze all data</a:t>
            </a:r>
          </a:p>
          <a:p>
            <a:pPr marL="216000" indent="-216000">
              <a:buClr>
                <a:srgbClr val="000000"/>
              </a:buClr>
              <a:buSzPct val="45000"/>
              <a:buFont typeface="Wingdings" charset="2"/>
              <a:buChar char=""/>
            </a:pPr>
            <a:endParaRPr lang="en-US" sz="1800" b="0" strike="noStrike" spc="-1">
              <a:latin typeface="Arial"/>
            </a:endParaRPr>
          </a:p>
          <a:p>
            <a:pPr marL="216000" indent="-216000">
              <a:buClr>
                <a:srgbClr val="000000"/>
              </a:buClr>
              <a:buSzPct val="45000"/>
              <a:buFont typeface="Wingdings" charset="2"/>
              <a:buChar char=""/>
            </a:pPr>
            <a:r>
              <a:rPr lang="en-US" sz="1800" b="0" strike="noStrike" spc="-1">
                <a:latin typeface="Arial"/>
              </a:rPr>
              <a:t>Make GO or NO-GO decision</a:t>
            </a:r>
          </a:p>
        </p:txBody>
      </p:sp>
    </p:spTree>
    <p:extLst>
      <p:ext uri="{BB962C8B-B14F-4D97-AF65-F5344CB8AC3E}">
        <p14:creationId xmlns:p14="http://schemas.microsoft.com/office/powerpoint/2010/main" val="174766419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56C20283-73E0-40EC-8AD8-057F581F64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0" y="0"/>
            <a:ext cx="10078104" cy="56705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28">
            <a:extLst>
              <a:ext uri="{FF2B5EF4-FFF2-40B4-BE49-F238E27FC236}">
                <a16:creationId xmlns:a16="http://schemas.microsoft.com/office/drawing/2014/main" id="{3FCC729B-E528-40C3-82D3-BA437557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793849" y="0"/>
            <a:ext cx="9275846" cy="567055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9" name="Freeform 26">
            <a:extLst>
              <a:ext uri="{FF2B5EF4-FFF2-40B4-BE49-F238E27FC236}">
                <a16:creationId xmlns:a16="http://schemas.microsoft.com/office/drawing/2014/main" id="{58F1FB8D-1842-4A04-998D-6CF047AB27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174293" y="0"/>
            <a:ext cx="8906332" cy="567055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8" name="CustomShape 1"/>
          <p:cNvSpPr/>
          <p:nvPr/>
        </p:nvSpPr>
        <p:spPr>
          <a:xfrm>
            <a:off x="2683247" y="195574"/>
            <a:ext cx="6891932" cy="1106682"/>
          </a:xfrm>
          <a:prstGeom prst="rect">
            <a:avLst/>
          </a:prstGeom>
        </p:spPr>
        <p:style>
          <a:lnRef idx="0">
            <a:scrgbClr r="0" g="0" b="0"/>
          </a:lnRef>
          <a:fillRef idx="0">
            <a:scrgbClr r="0" g="0" b="0"/>
          </a:fillRef>
          <a:effectRef idx="0">
            <a:scrgbClr r="0" g="0" b="0"/>
          </a:effectRef>
          <a:fontRef idx="minor"/>
        </p:style>
        <p:txBody>
          <a:bodyPr vert="horz" lIns="91440" tIns="45720" rIns="91440" bIns="45720" rtlCol="0" anchor="ctr">
            <a:noAutofit/>
          </a:bodyPr>
          <a:lstStyle/>
          <a:p>
            <a:pPr>
              <a:lnSpc>
                <a:spcPct val="90000"/>
              </a:lnSpc>
              <a:spcBef>
                <a:spcPct val="0"/>
              </a:spcBef>
              <a:spcAft>
                <a:spcPts val="600"/>
              </a:spcAft>
            </a:pPr>
            <a:r>
              <a:rPr lang="en-US" sz="4400" b="0" strike="noStrike" kern="1200" spc="-1" dirty="0">
                <a:latin typeface="+mj-lt"/>
                <a:ea typeface="+mj-ea"/>
                <a:cs typeface="+mj-cs"/>
              </a:rPr>
              <a:t>What is </a:t>
            </a:r>
            <a:r>
              <a:rPr lang="en-US" sz="4400" kern="1200" spc="-1" dirty="0">
                <a:latin typeface="+mj-lt"/>
                <a:ea typeface="+mj-ea"/>
                <a:cs typeface="+mj-cs"/>
              </a:rPr>
              <a:t>a Project Charter</a:t>
            </a:r>
            <a:r>
              <a:rPr lang="en-US" sz="4400" b="0" strike="noStrike" kern="1200" spc="-1" dirty="0">
                <a:latin typeface="+mj-lt"/>
                <a:ea typeface="+mj-ea"/>
                <a:cs typeface="+mj-cs"/>
              </a:rPr>
              <a:t>?</a:t>
            </a:r>
          </a:p>
        </p:txBody>
      </p:sp>
      <p:pic>
        <p:nvPicPr>
          <p:cNvPr id="1026" name="Picture 2" descr="document">
            <a:extLst>
              <a:ext uri="{FF2B5EF4-FFF2-40B4-BE49-F238E27FC236}">
                <a16:creationId xmlns:a16="http://schemas.microsoft.com/office/drawing/2014/main" id="{9592E4F4-1520-4232-9187-463A48B1997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96924" y="1418745"/>
            <a:ext cx="2832660" cy="283266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E7CD6F5-A05B-4EF5-8189-D03789250223}"/>
              </a:ext>
            </a:extLst>
          </p:cNvPr>
          <p:cNvSpPr txBox="1"/>
          <p:nvPr/>
        </p:nvSpPr>
        <p:spPr>
          <a:xfrm>
            <a:off x="3627697" y="1672391"/>
            <a:ext cx="6291119" cy="3435041"/>
          </a:xfrm>
          <a:prstGeom prst="rect">
            <a:avLst/>
          </a:prstGeom>
        </p:spPr>
        <p:txBody>
          <a:bodyPr vert="horz" lIns="91440" tIns="45720" rIns="91440" bIns="45720" rtlCol="0">
            <a:normAutofit/>
          </a:bodyPr>
          <a:lstStyle/>
          <a:p>
            <a:pPr marL="457200" indent="-457200">
              <a:lnSpc>
                <a:spcPct val="90000"/>
              </a:lnSpc>
              <a:spcAft>
                <a:spcPts val="600"/>
              </a:spcAft>
              <a:buFont typeface="Wingdings" panose="05000000000000000000" pitchFamily="2" charset="2"/>
              <a:buChar char="v"/>
            </a:pPr>
            <a:r>
              <a:rPr lang="en-US" sz="2400" dirty="0"/>
              <a:t>A document that outlines the most important information about a project.</a:t>
            </a:r>
          </a:p>
          <a:p>
            <a:pPr>
              <a:lnSpc>
                <a:spcPct val="90000"/>
              </a:lnSpc>
              <a:spcAft>
                <a:spcPts val="600"/>
              </a:spcAft>
            </a:pPr>
            <a:endParaRPr lang="en-US" sz="2400" dirty="0"/>
          </a:p>
          <a:p>
            <a:pPr marL="457200" indent="-457200">
              <a:lnSpc>
                <a:spcPct val="90000"/>
              </a:lnSpc>
              <a:spcAft>
                <a:spcPts val="600"/>
              </a:spcAft>
              <a:buFont typeface="Wingdings" panose="05000000000000000000" pitchFamily="2" charset="2"/>
              <a:buChar char="v"/>
            </a:pPr>
            <a:r>
              <a:rPr lang="en-US" sz="2400" dirty="0"/>
              <a:t>Sets the formal authorization to begin planning.</a:t>
            </a:r>
          </a:p>
          <a:p>
            <a:pPr>
              <a:lnSpc>
                <a:spcPct val="90000"/>
              </a:lnSpc>
              <a:spcAft>
                <a:spcPts val="600"/>
              </a:spcAft>
            </a:pPr>
            <a:endParaRPr lang="en-US" sz="2400" dirty="0"/>
          </a:p>
          <a:p>
            <a:pPr marL="457200" indent="-457200">
              <a:lnSpc>
                <a:spcPct val="90000"/>
              </a:lnSpc>
              <a:spcAft>
                <a:spcPts val="600"/>
              </a:spcAft>
              <a:buFont typeface="Wingdings" panose="05000000000000000000" pitchFamily="2" charset="2"/>
              <a:buChar char="v"/>
            </a:pPr>
            <a:r>
              <a:rPr lang="en-US" sz="2400" dirty="0"/>
              <a:t>A high-level overview that is quick and easy-to-read but not detailed.</a:t>
            </a:r>
          </a:p>
          <a:p>
            <a:pPr algn="ctr">
              <a:lnSpc>
                <a:spcPct val="90000"/>
              </a:lnSpc>
              <a:spcAft>
                <a:spcPts val="600"/>
              </a:spcAft>
            </a:pPr>
            <a:endParaRPr lang="en-US" sz="3000" dirty="0"/>
          </a:p>
        </p:txBody>
      </p:sp>
      <p:sp>
        <p:nvSpPr>
          <p:cNvPr id="79" name="CustomShape 2"/>
          <p:cNvSpPr/>
          <p:nvPr/>
        </p:nvSpPr>
        <p:spPr>
          <a:xfrm>
            <a:off x="741540" y="1415666"/>
            <a:ext cx="8833380" cy="3332053"/>
          </a:xfrm>
          <a:prstGeom prst="rect">
            <a:avLst/>
          </a:prstGeom>
          <a:noFill/>
          <a:ln>
            <a:noFill/>
          </a:ln>
        </p:spPr>
        <p:style>
          <a:lnRef idx="0">
            <a:scrgbClr r="0" g="0" b="0"/>
          </a:lnRef>
          <a:fillRef idx="0">
            <a:scrgbClr r="0" g="0" b="0"/>
          </a:fillRef>
          <a:effectRef idx="0">
            <a:scrgbClr r="0" g="0" b="0"/>
          </a:effectRef>
          <a:fontRef idx="minor"/>
        </p:style>
      </p:sp>
      <p:sp>
        <p:nvSpPr>
          <p:cNvPr id="4" name="Rectangle 3">
            <a:extLst>
              <a:ext uri="{FF2B5EF4-FFF2-40B4-BE49-F238E27FC236}">
                <a16:creationId xmlns:a16="http://schemas.microsoft.com/office/drawing/2014/main" id="{BBFE9B0C-358D-4B3C-B4CE-C5F6D3CE053E}"/>
              </a:ext>
            </a:extLst>
          </p:cNvPr>
          <p:cNvSpPr/>
          <p:nvPr/>
        </p:nvSpPr>
        <p:spPr>
          <a:xfrm>
            <a:off x="449953" y="1093799"/>
            <a:ext cx="9129095" cy="77304"/>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919762751"/>
      </p:ext>
    </p:extLst>
  </p:cSld>
  <p:clrMapOvr>
    <a:overrideClrMapping bg1="dk1" tx1="lt1" bg2="dk2" tx2="lt2" accent1="accent1" accent2="accent2" accent3="accent3" accent4="accent4" accent5="accent5" accent6="accent6" hlink="hlink" folHlink="folHlink"/>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CustomShape 1"/>
          <p:cNvSpPr/>
          <p:nvPr/>
        </p:nvSpPr>
        <p:spPr>
          <a:xfrm>
            <a:off x="504000" y="151649"/>
            <a:ext cx="9070920" cy="509417"/>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en-US" sz="4400" b="0" strike="noStrike" spc="-1" dirty="0">
                <a:solidFill>
                  <a:srgbClr val="000000"/>
                </a:solidFill>
                <a:latin typeface="Arial"/>
                <a:ea typeface="DejaVu Sans"/>
              </a:rPr>
              <a:t>Why is a Project Charter important?</a:t>
            </a:r>
            <a:endParaRPr lang="en-US" sz="4400" b="0" strike="noStrike" spc="-1">
              <a:latin typeface="Arial"/>
            </a:endParaRPr>
          </a:p>
        </p:txBody>
      </p:sp>
      <p:sp>
        <p:nvSpPr>
          <p:cNvPr id="4" name="Rectangle 3">
            <a:extLst>
              <a:ext uri="{FF2B5EF4-FFF2-40B4-BE49-F238E27FC236}">
                <a16:creationId xmlns:a16="http://schemas.microsoft.com/office/drawing/2014/main" id="{BBFE9B0C-358D-4B3C-B4CE-C5F6D3CE053E}"/>
              </a:ext>
            </a:extLst>
          </p:cNvPr>
          <p:cNvSpPr/>
          <p:nvPr/>
        </p:nvSpPr>
        <p:spPr>
          <a:xfrm>
            <a:off x="504000" y="773354"/>
            <a:ext cx="9129095" cy="77304"/>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35085893-2177-492A-83B0-2E7D722D46F5}"/>
              </a:ext>
            </a:extLst>
          </p:cNvPr>
          <p:cNvPicPr>
            <a:picLocks noChangeAspect="1"/>
          </p:cNvPicPr>
          <p:nvPr/>
        </p:nvPicPr>
        <p:blipFill>
          <a:blip r:embed="rId2"/>
          <a:stretch>
            <a:fillRect/>
          </a:stretch>
        </p:blipFill>
        <p:spPr>
          <a:xfrm>
            <a:off x="1659674" y="886377"/>
            <a:ext cx="6812999" cy="4710271"/>
          </a:xfrm>
          <a:prstGeom prst="rect">
            <a:avLst/>
          </a:prstGeom>
        </p:spPr>
      </p:pic>
    </p:spTree>
    <p:extLst>
      <p:ext uri="{BB962C8B-B14F-4D97-AF65-F5344CB8AC3E}">
        <p14:creationId xmlns:p14="http://schemas.microsoft.com/office/powerpoint/2010/main" val="57618710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CustomShape 2"/>
          <p:cNvSpPr/>
          <p:nvPr/>
        </p:nvSpPr>
        <p:spPr>
          <a:xfrm>
            <a:off x="504000" y="1326600"/>
            <a:ext cx="9070920" cy="3287520"/>
          </a:xfrm>
          <a:prstGeom prst="rect">
            <a:avLst/>
          </a:prstGeom>
          <a:noFill/>
          <a:ln>
            <a:noFill/>
          </a:ln>
        </p:spPr>
        <p:style>
          <a:lnRef idx="0">
            <a:scrgbClr r="0" g="0" b="0"/>
          </a:lnRef>
          <a:fillRef idx="0">
            <a:scrgbClr r="0" g="0" b="0"/>
          </a:fillRef>
          <a:effectRef idx="0">
            <a:scrgbClr r="0" g="0" b="0"/>
          </a:effectRef>
          <a:fontRef idx="minor"/>
        </p:style>
      </p:sp>
      <p:sp>
        <p:nvSpPr>
          <p:cNvPr id="4" name="Rectangle 3">
            <a:extLst>
              <a:ext uri="{FF2B5EF4-FFF2-40B4-BE49-F238E27FC236}">
                <a16:creationId xmlns:a16="http://schemas.microsoft.com/office/drawing/2014/main" id="{BBFE9B0C-358D-4B3C-B4CE-C5F6D3CE053E}"/>
              </a:ext>
            </a:extLst>
          </p:cNvPr>
          <p:cNvSpPr/>
          <p:nvPr/>
        </p:nvSpPr>
        <p:spPr>
          <a:xfrm>
            <a:off x="445825" y="789178"/>
            <a:ext cx="9129095" cy="77304"/>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TextBox 2">
            <a:extLst>
              <a:ext uri="{FF2B5EF4-FFF2-40B4-BE49-F238E27FC236}">
                <a16:creationId xmlns:a16="http://schemas.microsoft.com/office/drawing/2014/main" id="{B8F6BFA5-E3F0-4D47-A4AA-784AD25B2EA3}"/>
              </a:ext>
            </a:extLst>
          </p:cNvPr>
          <p:cNvSpPr txBox="1"/>
          <p:nvPr/>
        </p:nvSpPr>
        <p:spPr>
          <a:xfrm>
            <a:off x="381752" y="4641673"/>
            <a:ext cx="9134443" cy="707886"/>
          </a:xfrm>
          <a:prstGeom prst="rect">
            <a:avLst/>
          </a:prstGeom>
          <a:noFill/>
        </p:spPr>
        <p:txBody>
          <a:bodyPr wrap="square" lIns="91440" tIns="45720" rIns="91440" bIns="45720" rtlCol="0" anchor="t">
            <a:spAutoFit/>
          </a:bodyPr>
          <a:lstStyle/>
          <a:p>
            <a:pPr algn="ctr"/>
            <a:r>
              <a:rPr lang="en-US" sz="2000" dirty="0"/>
              <a:t>*A project charter aligns everyone’s thinking and ensures agreement on all aspects of the project.</a:t>
            </a:r>
          </a:p>
        </p:txBody>
      </p:sp>
      <p:pic>
        <p:nvPicPr>
          <p:cNvPr id="7" name="Picture 6">
            <a:extLst>
              <a:ext uri="{FF2B5EF4-FFF2-40B4-BE49-F238E27FC236}">
                <a16:creationId xmlns:a16="http://schemas.microsoft.com/office/drawing/2014/main" id="{951E128E-A5D4-4C5B-B0C3-E087D339D0BD}"/>
              </a:ext>
            </a:extLst>
          </p:cNvPr>
          <p:cNvPicPr>
            <a:picLocks noChangeAspect="1"/>
          </p:cNvPicPr>
          <p:nvPr/>
        </p:nvPicPr>
        <p:blipFill>
          <a:blip r:embed="rId2"/>
          <a:stretch>
            <a:fillRect/>
          </a:stretch>
        </p:blipFill>
        <p:spPr>
          <a:xfrm>
            <a:off x="2291359" y="1146797"/>
            <a:ext cx="5247597" cy="3295717"/>
          </a:xfrm>
          <a:prstGeom prst="rect">
            <a:avLst/>
          </a:prstGeom>
        </p:spPr>
      </p:pic>
      <p:sp>
        <p:nvSpPr>
          <p:cNvPr id="8" name="CustomShape 1">
            <a:extLst>
              <a:ext uri="{FF2B5EF4-FFF2-40B4-BE49-F238E27FC236}">
                <a16:creationId xmlns:a16="http://schemas.microsoft.com/office/drawing/2014/main" id="{2B2B595E-1585-4241-A630-4091D67F9B08}"/>
              </a:ext>
            </a:extLst>
          </p:cNvPr>
          <p:cNvSpPr/>
          <p:nvPr/>
        </p:nvSpPr>
        <p:spPr>
          <a:xfrm>
            <a:off x="445825" y="279761"/>
            <a:ext cx="9070920" cy="509417"/>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en-US" sz="3200" b="0" strike="noStrike" spc="-1">
                <a:solidFill>
                  <a:srgbClr val="000000"/>
                </a:solidFill>
                <a:latin typeface="Arial"/>
                <a:ea typeface="DejaVu Sans"/>
              </a:rPr>
              <a:t>In </a:t>
            </a:r>
            <a:r>
              <a:rPr lang="en-US" sz="3200" spc="-1">
                <a:solidFill>
                  <a:srgbClr val="000000"/>
                </a:solidFill>
                <a:latin typeface="Arial"/>
                <a:ea typeface="DejaVu Sans"/>
              </a:rPr>
              <a:t>Other</a:t>
            </a:r>
            <a:r>
              <a:rPr lang="en-US" sz="3200" b="0" strike="noStrike" spc="-1">
                <a:solidFill>
                  <a:srgbClr val="000000"/>
                </a:solidFill>
                <a:latin typeface="Arial"/>
                <a:ea typeface="DejaVu Sans"/>
              </a:rPr>
              <a:t> </a:t>
            </a:r>
            <a:r>
              <a:rPr lang="en-US" sz="3200" spc="-1" dirty="0">
                <a:solidFill>
                  <a:srgbClr val="000000"/>
                </a:solidFill>
                <a:latin typeface="Arial"/>
                <a:ea typeface="DejaVu Sans"/>
              </a:rPr>
              <a:t>Words</a:t>
            </a:r>
            <a:r>
              <a:rPr lang="en-US" sz="3200" b="0" strike="noStrike" spc="-1" dirty="0">
                <a:solidFill>
                  <a:srgbClr val="000000"/>
                </a:solidFill>
                <a:latin typeface="Arial"/>
                <a:ea typeface="DejaVu Sans"/>
              </a:rPr>
              <a:t>….</a:t>
            </a:r>
            <a:endParaRPr lang="en-US" sz="3200" b="0" strike="noStrike" spc="-1" dirty="0">
              <a:latin typeface="Arial"/>
            </a:endParaRPr>
          </a:p>
        </p:txBody>
      </p:sp>
    </p:spTree>
    <p:extLst>
      <p:ext uri="{BB962C8B-B14F-4D97-AF65-F5344CB8AC3E}">
        <p14:creationId xmlns:p14="http://schemas.microsoft.com/office/powerpoint/2010/main" val="214538346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CustomShape 1"/>
          <p:cNvSpPr/>
          <p:nvPr/>
        </p:nvSpPr>
        <p:spPr>
          <a:xfrm>
            <a:off x="3406146" y="4794"/>
            <a:ext cx="6168774" cy="707618"/>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en-US" sz="4400" b="0" strike="noStrike" spc="-1" dirty="0">
                <a:solidFill>
                  <a:srgbClr val="000000"/>
                </a:solidFill>
                <a:latin typeface="Arial"/>
              </a:rPr>
              <a:t>Sections</a:t>
            </a:r>
            <a:endParaRPr lang="en-US" sz="4400" b="0" strike="noStrike" spc="-1" dirty="0">
              <a:latin typeface="Arial"/>
            </a:endParaRPr>
          </a:p>
        </p:txBody>
      </p:sp>
      <p:sp>
        <p:nvSpPr>
          <p:cNvPr id="83" name="CustomShape 2"/>
          <p:cNvSpPr/>
          <p:nvPr/>
        </p:nvSpPr>
        <p:spPr>
          <a:xfrm>
            <a:off x="504000" y="1326600"/>
            <a:ext cx="9070920" cy="3287520"/>
          </a:xfrm>
          <a:prstGeom prst="rect">
            <a:avLst/>
          </a:prstGeom>
          <a:noFill/>
          <a:ln>
            <a:noFill/>
          </a:ln>
        </p:spPr>
        <p:style>
          <a:lnRef idx="0">
            <a:scrgbClr r="0" g="0" b="0"/>
          </a:lnRef>
          <a:fillRef idx="0">
            <a:scrgbClr r="0" g="0" b="0"/>
          </a:fillRef>
          <a:effectRef idx="0">
            <a:scrgbClr r="0" g="0" b="0"/>
          </a:effectRef>
          <a:fontRef idx="minor"/>
        </p:style>
      </p:sp>
      <p:sp>
        <p:nvSpPr>
          <p:cNvPr id="4" name="Rectangle 3">
            <a:extLst>
              <a:ext uri="{FF2B5EF4-FFF2-40B4-BE49-F238E27FC236}">
                <a16:creationId xmlns:a16="http://schemas.microsoft.com/office/drawing/2014/main" id="{BBFE9B0C-358D-4B3C-B4CE-C5F6D3CE053E}"/>
              </a:ext>
            </a:extLst>
          </p:cNvPr>
          <p:cNvSpPr/>
          <p:nvPr/>
        </p:nvSpPr>
        <p:spPr>
          <a:xfrm>
            <a:off x="3406146" y="695899"/>
            <a:ext cx="6168773" cy="114673"/>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Picture 5">
            <a:extLst>
              <a:ext uri="{FF2B5EF4-FFF2-40B4-BE49-F238E27FC236}">
                <a16:creationId xmlns:a16="http://schemas.microsoft.com/office/drawing/2014/main" id="{EE5C1296-E88E-4F49-A997-4B8BC442BB5D}"/>
              </a:ext>
            </a:extLst>
          </p:cNvPr>
          <p:cNvPicPr>
            <a:picLocks noChangeAspect="1"/>
          </p:cNvPicPr>
          <p:nvPr/>
        </p:nvPicPr>
        <p:blipFill>
          <a:blip r:embed="rId2"/>
          <a:stretch>
            <a:fillRect/>
          </a:stretch>
        </p:blipFill>
        <p:spPr>
          <a:xfrm>
            <a:off x="188504" y="82946"/>
            <a:ext cx="3022335" cy="2948500"/>
          </a:xfrm>
          <a:prstGeom prst="rect">
            <a:avLst/>
          </a:prstGeom>
        </p:spPr>
      </p:pic>
      <p:pic>
        <p:nvPicPr>
          <p:cNvPr id="8" name="Picture 7">
            <a:extLst>
              <a:ext uri="{FF2B5EF4-FFF2-40B4-BE49-F238E27FC236}">
                <a16:creationId xmlns:a16="http://schemas.microsoft.com/office/drawing/2014/main" id="{718DE841-A816-40B9-8095-0B5FA391565A}"/>
              </a:ext>
            </a:extLst>
          </p:cNvPr>
          <p:cNvPicPr>
            <a:picLocks noChangeAspect="1"/>
          </p:cNvPicPr>
          <p:nvPr/>
        </p:nvPicPr>
        <p:blipFill>
          <a:blip r:embed="rId3"/>
          <a:stretch>
            <a:fillRect/>
          </a:stretch>
        </p:blipFill>
        <p:spPr>
          <a:xfrm>
            <a:off x="188504" y="3032884"/>
            <a:ext cx="3022335" cy="2441495"/>
          </a:xfrm>
          <a:prstGeom prst="rect">
            <a:avLst/>
          </a:prstGeom>
        </p:spPr>
      </p:pic>
      <p:sp>
        <p:nvSpPr>
          <p:cNvPr id="12" name="TextBox 11">
            <a:extLst>
              <a:ext uri="{FF2B5EF4-FFF2-40B4-BE49-F238E27FC236}">
                <a16:creationId xmlns:a16="http://schemas.microsoft.com/office/drawing/2014/main" id="{830B012C-0DE6-4866-B0B9-85AE5F5CA999}"/>
              </a:ext>
            </a:extLst>
          </p:cNvPr>
          <p:cNvSpPr txBox="1"/>
          <p:nvPr/>
        </p:nvSpPr>
        <p:spPr>
          <a:xfrm>
            <a:off x="3406146" y="864963"/>
            <a:ext cx="6484270" cy="4985980"/>
          </a:xfrm>
          <a:prstGeom prst="rect">
            <a:avLst/>
          </a:prstGeom>
          <a:noFill/>
        </p:spPr>
        <p:txBody>
          <a:bodyPr wrap="square">
            <a:spAutoFit/>
          </a:bodyPr>
          <a:lstStyle/>
          <a:p>
            <a:pPr marL="342900" indent="-342900">
              <a:buFontTx/>
              <a:buAutoNum type="arabicPeriod"/>
            </a:pPr>
            <a:r>
              <a:rPr lang="en-US" sz="1600" b="1" dirty="0">
                <a:solidFill>
                  <a:schemeClr val="accent6">
                    <a:lumMod val="75000"/>
                  </a:schemeClr>
                </a:solidFill>
              </a:rPr>
              <a:t>Project Description</a:t>
            </a:r>
            <a:r>
              <a:rPr lang="en-US" sz="1600" dirty="0"/>
              <a:t>: The 60,000-Meter view of the project.</a:t>
            </a:r>
          </a:p>
          <a:p>
            <a:pPr marL="342900" indent="-342900">
              <a:buAutoNum type="arabicPeriod"/>
            </a:pPr>
            <a:r>
              <a:rPr lang="en-US" sz="1600" b="1" dirty="0">
                <a:solidFill>
                  <a:schemeClr val="accent6">
                    <a:lumMod val="75000"/>
                  </a:schemeClr>
                </a:solidFill>
              </a:rPr>
              <a:t>Business Case</a:t>
            </a:r>
            <a:r>
              <a:rPr lang="en-US" sz="1600" dirty="0"/>
              <a:t>: The business/research need that will be addressed, the high-level problems that will be solved.</a:t>
            </a:r>
          </a:p>
          <a:p>
            <a:pPr marL="342900" indent="-342900">
              <a:buAutoNum type="arabicPeriod"/>
            </a:pPr>
            <a:r>
              <a:rPr lang="en-US" sz="1600" b="1" dirty="0">
                <a:solidFill>
                  <a:schemeClr val="accent6">
                    <a:lumMod val="75000"/>
                  </a:schemeClr>
                </a:solidFill>
              </a:rPr>
              <a:t>Expected Goals</a:t>
            </a:r>
            <a:r>
              <a:rPr lang="en-US" sz="1600" dirty="0"/>
              <a:t>: The main goals that will be addressed by the completion of the project.</a:t>
            </a:r>
          </a:p>
          <a:p>
            <a:pPr marL="342900" indent="-342900">
              <a:buAutoNum type="arabicPeriod"/>
            </a:pPr>
            <a:r>
              <a:rPr lang="en-US" sz="1600" b="1" dirty="0">
                <a:solidFill>
                  <a:schemeClr val="accent6">
                    <a:lumMod val="75000"/>
                  </a:schemeClr>
                </a:solidFill>
              </a:rPr>
              <a:t>Project Deliverables</a:t>
            </a:r>
            <a:r>
              <a:rPr lang="en-US" sz="1600" dirty="0"/>
              <a:t>: The final outcomes, the list of products or services the sponsor will receive.</a:t>
            </a:r>
          </a:p>
          <a:p>
            <a:pPr marL="342900" indent="-342900">
              <a:buAutoNum type="arabicPeriod"/>
            </a:pPr>
            <a:r>
              <a:rPr lang="en-US" sz="1600" b="1" dirty="0">
                <a:solidFill>
                  <a:schemeClr val="accent6">
                    <a:lumMod val="75000"/>
                  </a:schemeClr>
                </a:solidFill>
              </a:rPr>
              <a:t>Key Performance Indicators (KPIs)</a:t>
            </a:r>
            <a:r>
              <a:rPr lang="en-US" sz="1600" dirty="0"/>
              <a:t>: How you will know that you are making progress.</a:t>
            </a:r>
          </a:p>
          <a:p>
            <a:pPr marL="342900" indent="-342900">
              <a:buAutoNum type="arabicPeriod"/>
            </a:pPr>
            <a:r>
              <a:rPr lang="en-US" sz="1600" b="1" dirty="0">
                <a:solidFill>
                  <a:schemeClr val="accent6">
                    <a:lumMod val="75000"/>
                  </a:schemeClr>
                </a:solidFill>
              </a:rPr>
              <a:t>Risks and Constraints</a:t>
            </a:r>
            <a:r>
              <a:rPr lang="en-US" sz="1600" dirty="0"/>
              <a:t>: Risks can directly affect the project budget and/or timeline and result in total failure.  Constraints are avoidable bottlenecks that will not result in total failure but can directly affect the project budget and/or timeline. </a:t>
            </a:r>
          </a:p>
          <a:p>
            <a:pPr marL="342900" indent="-342900">
              <a:buAutoNum type="arabicPeriod"/>
            </a:pPr>
            <a:r>
              <a:rPr lang="en-US" sz="1600" b="1" dirty="0">
                <a:solidFill>
                  <a:schemeClr val="accent6">
                    <a:lumMod val="75000"/>
                  </a:schemeClr>
                </a:solidFill>
              </a:rPr>
              <a:t>Project Milestones</a:t>
            </a:r>
            <a:r>
              <a:rPr lang="en-US" sz="1600" dirty="0"/>
              <a:t>: Events that mark the end of each key phase/sprint.</a:t>
            </a:r>
          </a:p>
          <a:p>
            <a:pPr marL="342900" indent="-342900">
              <a:buAutoNum type="arabicPeriod"/>
            </a:pPr>
            <a:r>
              <a:rPr lang="en-US" sz="1600" b="1" dirty="0">
                <a:solidFill>
                  <a:schemeClr val="accent6">
                    <a:lumMod val="75000"/>
                  </a:schemeClr>
                </a:solidFill>
              </a:rPr>
              <a:t>Key Decision Points (KDPs)</a:t>
            </a:r>
            <a:r>
              <a:rPr lang="en-US" sz="1600" dirty="0"/>
              <a:t>: Decisions made at the end of the key phases/sprints.</a:t>
            </a:r>
          </a:p>
          <a:p>
            <a:pPr marL="342900" indent="-342900">
              <a:buAutoNum type="arabicPeriod"/>
            </a:pPr>
            <a:r>
              <a:rPr lang="en-US" sz="1600" b="1" dirty="0">
                <a:solidFill>
                  <a:schemeClr val="accent6">
                    <a:lumMod val="75000"/>
                  </a:schemeClr>
                </a:solidFill>
              </a:rPr>
              <a:t>Team Members and Key Responsibility Areas (KRAs)</a:t>
            </a:r>
            <a:r>
              <a:rPr lang="en-US" sz="1600" dirty="0"/>
              <a:t>: Team members other than the sponsor(s).  </a:t>
            </a:r>
          </a:p>
          <a:p>
            <a:pPr marL="342900" indent="-342900">
              <a:buAutoNum type="arabicPeriod"/>
            </a:pPr>
            <a:endParaRPr lang="en-US" sz="1400" dirty="0"/>
          </a:p>
        </p:txBody>
      </p:sp>
    </p:spTree>
    <p:extLst>
      <p:ext uri="{BB962C8B-B14F-4D97-AF65-F5344CB8AC3E}">
        <p14:creationId xmlns:p14="http://schemas.microsoft.com/office/powerpoint/2010/main" val="50483046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CustomShape 1"/>
          <p:cNvSpPr/>
          <p:nvPr/>
        </p:nvSpPr>
        <p:spPr>
          <a:xfrm>
            <a:off x="142885" y="74160"/>
            <a:ext cx="9736610" cy="124956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en-US" sz="3600" b="0" strike="noStrike" spc="-1" dirty="0">
                <a:solidFill>
                  <a:srgbClr val="000000"/>
                </a:solidFill>
                <a:latin typeface="Arial"/>
              </a:rPr>
              <a:t>The Project Charter and </a:t>
            </a:r>
            <a:r>
              <a:rPr lang="en-US" sz="3600" spc="-1" dirty="0">
                <a:solidFill>
                  <a:srgbClr val="000000"/>
                </a:solidFill>
                <a:latin typeface="Arial"/>
              </a:rPr>
              <a:t>t</a:t>
            </a:r>
            <a:r>
              <a:rPr lang="en-US" sz="3600" b="0" strike="noStrike" spc="-1" dirty="0">
                <a:solidFill>
                  <a:srgbClr val="000000"/>
                </a:solidFill>
                <a:latin typeface="Arial"/>
              </a:rPr>
              <a:t>he Project Life</a:t>
            </a:r>
            <a:r>
              <a:rPr lang="en-US" sz="3600" spc="-1" dirty="0">
                <a:solidFill>
                  <a:srgbClr val="000000"/>
                </a:solidFill>
                <a:latin typeface="Arial"/>
              </a:rPr>
              <a:t>cycle</a:t>
            </a:r>
            <a:endParaRPr lang="en-US" sz="3600" b="0" strike="noStrike" spc="-1" dirty="0">
              <a:latin typeface="Arial"/>
            </a:endParaRPr>
          </a:p>
        </p:txBody>
      </p:sp>
      <p:sp>
        <p:nvSpPr>
          <p:cNvPr id="85" name="CustomShape 2"/>
          <p:cNvSpPr/>
          <p:nvPr/>
        </p:nvSpPr>
        <p:spPr>
          <a:xfrm>
            <a:off x="444648" y="1323720"/>
            <a:ext cx="9070920" cy="3287520"/>
          </a:xfrm>
          <a:prstGeom prst="rect">
            <a:avLst/>
          </a:prstGeom>
          <a:noFill/>
          <a:ln>
            <a:noFill/>
          </a:ln>
        </p:spPr>
        <p:style>
          <a:lnRef idx="0">
            <a:scrgbClr r="0" g="0" b="0"/>
          </a:lnRef>
          <a:fillRef idx="0">
            <a:scrgbClr r="0" g="0" b="0"/>
          </a:fillRef>
          <a:effectRef idx="0">
            <a:scrgbClr r="0" g="0" b="0"/>
          </a:effectRef>
          <a:fontRef idx="minor"/>
        </p:style>
      </p:sp>
      <p:sp>
        <p:nvSpPr>
          <p:cNvPr id="2" name="Rectangle 1">
            <a:extLst>
              <a:ext uri="{FF2B5EF4-FFF2-40B4-BE49-F238E27FC236}">
                <a16:creationId xmlns:a16="http://schemas.microsoft.com/office/drawing/2014/main" id="{BAEFFBFE-CF1D-407A-9353-31BA814974B2}"/>
              </a:ext>
            </a:extLst>
          </p:cNvPr>
          <p:cNvSpPr/>
          <p:nvPr/>
        </p:nvSpPr>
        <p:spPr>
          <a:xfrm>
            <a:off x="444648" y="1109221"/>
            <a:ext cx="9129095" cy="77304"/>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TextBox 2">
            <a:extLst>
              <a:ext uri="{FF2B5EF4-FFF2-40B4-BE49-F238E27FC236}">
                <a16:creationId xmlns:a16="http://schemas.microsoft.com/office/drawing/2014/main" id="{E6C82599-51E9-424F-BDE1-B442A4F21349}"/>
              </a:ext>
            </a:extLst>
          </p:cNvPr>
          <p:cNvSpPr txBox="1"/>
          <p:nvPr/>
        </p:nvSpPr>
        <p:spPr>
          <a:xfrm>
            <a:off x="447460" y="1457411"/>
            <a:ext cx="943203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grpSp>
        <p:nvGrpSpPr>
          <p:cNvPr id="11" name="Group 10">
            <a:extLst>
              <a:ext uri="{FF2B5EF4-FFF2-40B4-BE49-F238E27FC236}">
                <a16:creationId xmlns:a16="http://schemas.microsoft.com/office/drawing/2014/main" id="{7B289119-A1CA-4E4A-8D04-36EFB05296B8}"/>
              </a:ext>
            </a:extLst>
          </p:cNvPr>
          <p:cNvGrpSpPr/>
          <p:nvPr/>
        </p:nvGrpSpPr>
        <p:grpSpPr>
          <a:xfrm>
            <a:off x="1097154" y="1686034"/>
            <a:ext cx="7463750" cy="3522070"/>
            <a:chOff x="1444485" y="1685035"/>
            <a:chExt cx="6758741" cy="2976531"/>
          </a:xfrm>
        </p:grpSpPr>
        <p:pic>
          <p:nvPicPr>
            <p:cNvPr id="6" name="Picture 5">
              <a:extLst>
                <a:ext uri="{FF2B5EF4-FFF2-40B4-BE49-F238E27FC236}">
                  <a16:creationId xmlns:a16="http://schemas.microsoft.com/office/drawing/2014/main" id="{7A0B9B15-2F7C-476B-9425-73C4DFE27BF1}"/>
                </a:ext>
              </a:extLst>
            </p:cNvPr>
            <p:cNvPicPr>
              <a:picLocks noChangeAspect="1"/>
            </p:cNvPicPr>
            <p:nvPr/>
          </p:nvPicPr>
          <p:blipFill>
            <a:blip r:embed="rId2"/>
            <a:stretch>
              <a:fillRect/>
            </a:stretch>
          </p:blipFill>
          <p:spPr>
            <a:xfrm>
              <a:off x="1444485" y="1685035"/>
              <a:ext cx="6758741" cy="2976531"/>
            </a:xfrm>
            <a:prstGeom prst="rect">
              <a:avLst/>
            </a:prstGeom>
          </p:spPr>
        </p:pic>
        <p:sp>
          <p:nvSpPr>
            <p:cNvPr id="7" name="TextBox 6">
              <a:extLst>
                <a:ext uri="{FF2B5EF4-FFF2-40B4-BE49-F238E27FC236}">
                  <a16:creationId xmlns:a16="http://schemas.microsoft.com/office/drawing/2014/main" id="{A9F2ECA4-D6A6-44AB-A627-643D61692D39}"/>
                </a:ext>
              </a:extLst>
            </p:cNvPr>
            <p:cNvSpPr txBox="1"/>
            <p:nvPr/>
          </p:nvSpPr>
          <p:spPr>
            <a:xfrm>
              <a:off x="2929350" y="2300170"/>
              <a:ext cx="795131" cy="276999"/>
            </a:xfrm>
            <a:prstGeom prst="rect">
              <a:avLst/>
            </a:prstGeom>
            <a:noFill/>
          </p:spPr>
          <p:txBody>
            <a:bodyPr wrap="square" rtlCol="0">
              <a:spAutoFit/>
            </a:bodyPr>
            <a:lstStyle/>
            <a:p>
              <a:r>
                <a:rPr lang="en-US" sz="1200" dirty="0"/>
                <a:t>Initiation</a:t>
              </a:r>
            </a:p>
          </p:txBody>
        </p:sp>
        <p:sp>
          <p:nvSpPr>
            <p:cNvPr id="22" name="TextBox 21">
              <a:extLst>
                <a:ext uri="{FF2B5EF4-FFF2-40B4-BE49-F238E27FC236}">
                  <a16:creationId xmlns:a16="http://schemas.microsoft.com/office/drawing/2014/main" id="{63A2EB61-BF51-4E17-A585-5D4353276BA5}"/>
                </a:ext>
              </a:extLst>
            </p:cNvPr>
            <p:cNvSpPr txBox="1"/>
            <p:nvPr/>
          </p:nvSpPr>
          <p:spPr>
            <a:xfrm>
              <a:off x="4388282" y="4025886"/>
              <a:ext cx="871145" cy="276999"/>
            </a:xfrm>
            <a:prstGeom prst="rect">
              <a:avLst/>
            </a:prstGeom>
            <a:noFill/>
          </p:spPr>
          <p:txBody>
            <a:bodyPr wrap="square" rtlCol="0">
              <a:spAutoFit/>
            </a:bodyPr>
            <a:lstStyle/>
            <a:p>
              <a:r>
                <a:rPr lang="en-US" sz="1200" dirty="0"/>
                <a:t>Planning</a:t>
              </a:r>
            </a:p>
          </p:txBody>
        </p:sp>
        <p:sp>
          <p:nvSpPr>
            <p:cNvPr id="25" name="TextBox 24">
              <a:extLst>
                <a:ext uri="{FF2B5EF4-FFF2-40B4-BE49-F238E27FC236}">
                  <a16:creationId xmlns:a16="http://schemas.microsoft.com/office/drawing/2014/main" id="{9DFADAEF-89E6-4214-8198-F05245DE984B}"/>
                </a:ext>
              </a:extLst>
            </p:cNvPr>
            <p:cNvSpPr txBox="1"/>
            <p:nvPr/>
          </p:nvSpPr>
          <p:spPr>
            <a:xfrm>
              <a:off x="5756915" y="2297697"/>
              <a:ext cx="871145" cy="276999"/>
            </a:xfrm>
            <a:prstGeom prst="rect">
              <a:avLst/>
            </a:prstGeom>
            <a:noFill/>
          </p:spPr>
          <p:txBody>
            <a:bodyPr wrap="square" rtlCol="0">
              <a:spAutoFit/>
            </a:bodyPr>
            <a:lstStyle/>
            <a:p>
              <a:pPr algn="ctr"/>
              <a:r>
                <a:rPr lang="en-US" sz="1200" dirty="0"/>
                <a:t>Execution</a:t>
              </a:r>
            </a:p>
          </p:txBody>
        </p:sp>
      </p:grpSp>
      <p:sp>
        <p:nvSpPr>
          <p:cNvPr id="26" name="TextBox 25">
            <a:extLst>
              <a:ext uri="{FF2B5EF4-FFF2-40B4-BE49-F238E27FC236}">
                <a16:creationId xmlns:a16="http://schemas.microsoft.com/office/drawing/2014/main" id="{1C5B6770-25A5-41A4-9344-D04B20D2CBD6}"/>
              </a:ext>
            </a:extLst>
          </p:cNvPr>
          <p:cNvSpPr txBox="1"/>
          <p:nvPr/>
        </p:nvSpPr>
        <p:spPr>
          <a:xfrm>
            <a:off x="2478157" y="1503674"/>
            <a:ext cx="1577008" cy="646331"/>
          </a:xfrm>
          <a:prstGeom prst="rect">
            <a:avLst/>
          </a:prstGeom>
          <a:noFill/>
        </p:spPr>
        <p:txBody>
          <a:bodyPr wrap="square" rtlCol="0">
            <a:spAutoFit/>
          </a:bodyPr>
          <a:lstStyle/>
          <a:p>
            <a:pPr marL="171450" indent="-171450">
              <a:buFont typeface="Arial" panose="020B0604020202020204" pitchFamily="34" charset="0"/>
              <a:buChar char="•"/>
            </a:pPr>
            <a:r>
              <a:rPr lang="en-US" sz="1200" dirty="0"/>
              <a:t>Business Case</a:t>
            </a:r>
          </a:p>
          <a:p>
            <a:pPr marL="171450" indent="-171450">
              <a:buFont typeface="Arial" panose="020B0604020202020204" pitchFamily="34" charset="0"/>
              <a:buChar char="•"/>
            </a:pPr>
            <a:r>
              <a:rPr lang="en-US" sz="1200" b="1" dirty="0">
                <a:solidFill>
                  <a:srgbClr val="FF0000"/>
                </a:solidFill>
              </a:rPr>
              <a:t>Project Charter</a:t>
            </a:r>
          </a:p>
          <a:p>
            <a:pPr marL="171450" indent="-171450">
              <a:buFont typeface="Arial" panose="020B0604020202020204" pitchFamily="34" charset="0"/>
              <a:buChar char="•"/>
            </a:pPr>
            <a:r>
              <a:rPr lang="en-US" sz="1200" dirty="0"/>
              <a:t>Project Initiation</a:t>
            </a:r>
          </a:p>
        </p:txBody>
      </p:sp>
      <p:sp>
        <p:nvSpPr>
          <p:cNvPr id="30" name="TextBox 29">
            <a:extLst>
              <a:ext uri="{FF2B5EF4-FFF2-40B4-BE49-F238E27FC236}">
                <a16:creationId xmlns:a16="http://schemas.microsoft.com/office/drawing/2014/main" id="{00842E04-854C-4045-8F7E-28A116E42697}"/>
              </a:ext>
            </a:extLst>
          </p:cNvPr>
          <p:cNvSpPr txBox="1"/>
          <p:nvPr/>
        </p:nvSpPr>
        <p:spPr>
          <a:xfrm>
            <a:off x="4055165" y="5028070"/>
            <a:ext cx="2199861" cy="461665"/>
          </a:xfrm>
          <a:prstGeom prst="rect">
            <a:avLst/>
          </a:prstGeom>
          <a:noFill/>
        </p:spPr>
        <p:txBody>
          <a:bodyPr wrap="square">
            <a:spAutoFit/>
          </a:bodyPr>
          <a:lstStyle/>
          <a:p>
            <a:pPr marL="171450" indent="-171450">
              <a:buFont typeface="Arial" panose="020B0604020202020204" pitchFamily="34" charset="0"/>
              <a:buChar char="•"/>
            </a:pPr>
            <a:r>
              <a:rPr lang="en-US" sz="1200" dirty="0"/>
              <a:t>Work Breakdown Structure</a:t>
            </a:r>
          </a:p>
          <a:p>
            <a:pPr marL="171450" indent="-171450">
              <a:buFont typeface="Arial" panose="020B0604020202020204" pitchFamily="34" charset="0"/>
              <a:buChar char="•"/>
            </a:pPr>
            <a:r>
              <a:rPr lang="en-US" sz="1200" dirty="0"/>
              <a:t>RACI Matrix</a:t>
            </a:r>
          </a:p>
        </p:txBody>
      </p:sp>
    </p:spTree>
    <p:extLst>
      <p:ext uri="{BB962C8B-B14F-4D97-AF65-F5344CB8AC3E}">
        <p14:creationId xmlns:p14="http://schemas.microsoft.com/office/powerpoint/2010/main" val="55115879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CustomShape 1"/>
          <p:cNvSpPr/>
          <p:nvPr/>
        </p:nvSpPr>
        <p:spPr>
          <a:xfrm>
            <a:off x="504000" y="-7418"/>
            <a:ext cx="9070920" cy="685488"/>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en-US" sz="3400" b="0" strike="noStrike" spc="-1" dirty="0">
                <a:solidFill>
                  <a:srgbClr val="000000"/>
                </a:solidFill>
                <a:latin typeface="Arial"/>
                <a:ea typeface="DejaVu Sans"/>
              </a:rPr>
              <a:t>An Example Charter</a:t>
            </a:r>
            <a:r>
              <a:rPr lang="en-US" sz="3400" spc="-1" dirty="0">
                <a:solidFill>
                  <a:srgbClr val="000000"/>
                </a:solidFill>
                <a:latin typeface="Arial"/>
                <a:ea typeface="DejaVu Sans"/>
              </a:rPr>
              <a:t>:</a:t>
            </a:r>
            <a:endParaRPr lang="en-US" sz="3400" b="0" strike="noStrike" spc="-1" dirty="0">
              <a:latin typeface="Arial"/>
            </a:endParaRPr>
          </a:p>
        </p:txBody>
      </p:sp>
      <p:sp>
        <p:nvSpPr>
          <p:cNvPr id="87" name="CustomShape 2"/>
          <p:cNvSpPr/>
          <p:nvPr/>
        </p:nvSpPr>
        <p:spPr>
          <a:xfrm>
            <a:off x="504000" y="1326600"/>
            <a:ext cx="9070920" cy="3287520"/>
          </a:xfrm>
          <a:prstGeom prst="rect">
            <a:avLst/>
          </a:prstGeom>
          <a:noFill/>
          <a:ln>
            <a:noFill/>
          </a:ln>
        </p:spPr>
        <p:style>
          <a:lnRef idx="0">
            <a:scrgbClr r="0" g="0" b="0"/>
          </a:lnRef>
          <a:fillRef idx="0">
            <a:scrgbClr r="0" g="0" b="0"/>
          </a:fillRef>
          <a:effectRef idx="0">
            <a:scrgbClr r="0" g="0" b="0"/>
          </a:effectRef>
          <a:fontRef idx="minor"/>
        </p:style>
      </p:sp>
      <p:sp>
        <p:nvSpPr>
          <p:cNvPr id="4" name="Rectangle 3">
            <a:extLst>
              <a:ext uri="{FF2B5EF4-FFF2-40B4-BE49-F238E27FC236}">
                <a16:creationId xmlns:a16="http://schemas.microsoft.com/office/drawing/2014/main" id="{BBFE9B0C-358D-4B3C-B4CE-C5F6D3CE053E}"/>
              </a:ext>
            </a:extLst>
          </p:cNvPr>
          <p:cNvSpPr/>
          <p:nvPr/>
        </p:nvSpPr>
        <p:spPr>
          <a:xfrm>
            <a:off x="533087" y="682589"/>
            <a:ext cx="9129095" cy="77304"/>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a:extLst>
              <a:ext uri="{FF2B5EF4-FFF2-40B4-BE49-F238E27FC236}">
                <a16:creationId xmlns:a16="http://schemas.microsoft.com/office/drawing/2014/main" id="{246F1896-2BF4-45F5-8724-5775319211CA}"/>
              </a:ext>
            </a:extLst>
          </p:cNvPr>
          <p:cNvPicPr>
            <a:picLocks noChangeAspect="1"/>
          </p:cNvPicPr>
          <p:nvPr/>
        </p:nvPicPr>
        <p:blipFill>
          <a:blip r:embed="rId3"/>
          <a:stretch>
            <a:fillRect/>
          </a:stretch>
        </p:blipFill>
        <p:spPr>
          <a:xfrm>
            <a:off x="2022162" y="942805"/>
            <a:ext cx="6036300" cy="4134452"/>
          </a:xfrm>
          <a:prstGeom prst="rect">
            <a:avLst/>
          </a:prstGeom>
        </p:spPr>
      </p:pic>
    </p:spTree>
    <p:extLst>
      <p:ext uri="{BB962C8B-B14F-4D97-AF65-F5344CB8AC3E}">
        <p14:creationId xmlns:p14="http://schemas.microsoft.com/office/powerpoint/2010/main" val="235743879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CustomShape 1"/>
          <p:cNvSpPr/>
          <p:nvPr/>
        </p:nvSpPr>
        <p:spPr>
          <a:xfrm>
            <a:off x="504000" y="-7418"/>
            <a:ext cx="9070920" cy="685488"/>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en-US" sz="3400" b="0" strike="noStrike" spc="-1" dirty="0">
                <a:solidFill>
                  <a:srgbClr val="000000"/>
                </a:solidFill>
                <a:latin typeface="Arial"/>
                <a:ea typeface="DejaVu Sans"/>
              </a:rPr>
              <a:t>An Example Charter (</a:t>
            </a:r>
            <a:r>
              <a:rPr lang="en-US" sz="3400" b="0" strike="noStrike" spc="-1" dirty="0" err="1">
                <a:solidFill>
                  <a:srgbClr val="000000"/>
                </a:solidFill>
                <a:latin typeface="Arial"/>
                <a:ea typeface="DejaVu Sans"/>
              </a:rPr>
              <a:t>con’t</a:t>
            </a:r>
            <a:r>
              <a:rPr lang="en-US" sz="3400" b="0" strike="noStrike" spc="-1" dirty="0">
                <a:solidFill>
                  <a:srgbClr val="000000"/>
                </a:solidFill>
                <a:latin typeface="Arial"/>
                <a:ea typeface="DejaVu Sans"/>
              </a:rPr>
              <a:t>):</a:t>
            </a:r>
            <a:endParaRPr lang="en-US" sz="3400" b="0" strike="noStrike" spc="-1" dirty="0">
              <a:latin typeface="Arial"/>
            </a:endParaRPr>
          </a:p>
        </p:txBody>
      </p:sp>
      <p:sp>
        <p:nvSpPr>
          <p:cNvPr id="87" name="CustomShape 2"/>
          <p:cNvSpPr/>
          <p:nvPr/>
        </p:nvSpPr>
        <p:spPr>
          <a:xfrm>
            <a:off x="504000" y="1326600"/>
            <a:ext cx="9070920" cy="3287520"/>
          </a:xfrm>
          <a:prstGeom prst="rect">
            <a:avLst/>
          </a:prstGeom>
          <a:noFill/>
          <a:ln>
            <a:noFill/>
          </a:ln>
        </p:spPr>
        <p:style>
          <a:lnRef idx="0">
            <a:scrgbClr r="0" g="0" b="0"/>
          </a:lnRef>
          <a:fillRef idx="0">
            <a:scrgbClr r="0" g="0" b="0"/>
          </a:fillRef>
          <a:effectRef idx="0">
            <a:scrgbClr r="0" g="0" b="0"/>
          </a:effectRef>
          <a:fontRef idx="minor"/>
        </p:style>
      </p:sp>
      <p:sp>
        <p:nvSpPr>
          <p:cNvPr id="4" name="Rectangle 3">
            <a:extLst>
              <a:ext uri="{FF2B5EF4-FFF2-40B4-BE49-F238E27FC236}">
                <a16:creationId xmlns:a16="http://schemas.microsoft.com/office/drawing/2014/main" id="{BBFE9B0C-358D-4B3C-B4CE-C5F6D3CE053E}"/>
              </a:ext>
            </a:extLst>
          </p:cNvPr>
          <p:cNvSpPr/>
          <p:nvPr/>
        </p:nvSpPr>
        <p:spPr>
          <a:xfrm>
            <a:off x="533087" y="682589"/>
            <a:ext cx="9129095" cy="77304"/>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8" name="Group 7">
            <a:extLst>
              <a:ext uri="{FF2B5EF4-FFF2-40B4-BE49-F238E27FC236}">
                <a16:creationId xmlns:a16="http://schemas.microsoft.com/office/drawing/2014/main" id="{27E87488-D54A-4DA4-BB91-98CDBB36CC7B}"/>
              </a:ext>
            </a:extLst>
          </p:cNvPr>
          <p:cNvGrpSpPr/>
          <p:nvPr/>
        </p:nvGrpSpPr>
        <p:grpSpPr>
          <a:xfrm>
            <a:off x="2150214" y="897213"/>
            <a:ext cx="5780196" cy="4544942"/>
            <a:chOff x="1767494" y="983313"/>
            <a:chExt cx="4531706" cy="4687237"/>
          </a:xfrm>
        </p:grpSpPr>
        <p:pic>
          <p:nvPicPr>
            <p:cNvPr id="3" name="Picture 2">
              <a:extLst>
                <a:ext uri="{FF2B5EF4-FFF2-40B4-BE49-F238E27FC236}">
                  <a16:creationId xmlns:a16="http://schemas.microsoft.com/office/drawing/2014/main" id="{6EAEA609-8B2B-44F9-BE05-3ABD76F8A356}"/>
                </a:ext>
              </a:extLst>
            </p:cNvPr>
            <p:cNvPicPr>
              <a:picLocks noChangeAspect="1"/>
            </p:cNvPicPr>
            <p:nvPr/>
          </p:nvPicPr>
          <p:blipFill>
            <a:blip r:embed="rId2"/>
            <a:stretch>
              <a:fillRect/>
            </a:stretch>
          </p:blipFill>
          <p:spPr>
            <a:xfrm>
              <a:off x="1767494" y="983313"/>
              <a:ext cx="4531705" cy="761375"/>
            </a:xfrm>
            <a:prstGeom prst="rect">
              <a:avLst/>
            </a:prstGeom>
          </p:spPr>
        </p:pic>
        <p:pic>
          <p:nvPicPr>
            <p:cNvPr id="7" name="Picture 6">
              <a:extLst>
                <a:ext uri="{FF2B5EF4-FFF2-40B4-BE49-F238E27FC236}">
                  <a16:creationId xmlns:a16="http://schemas.microsoft.com/office/drawing/2014/main" id="{F42B5C9B-FCFE-4843-91F3-6782C51D962B}"/>
                </a:ext>
              </a:extLst>
            </p:cNvPr>
            <p:cNvPicPr>
              <a:picLocks noChangeAspect="1"/>
            </p:cNvPicPr>
            <p:nvPr/>
          </p:nvPicPr>
          <p:blipFill>
            <a:blip r:embed="rId3"/>
            <a:stretch>
              <a:fillRect/>
            </a:stretch>
          </p:blipFill>
          <p:spPr>
            <a:xfrm>
              <a:off x="1767495" y="1744688"/>
              <a:ext cx="4531705" cy="3925862"/>
            </a:xfrm>
            <a:prstGeom prst="rect">
              <a:avLst/>
            </a:prstGeom>
          </p:spPr>
        </p:pic>
      </p:grpSp>
    </p:spTree>
    <p:extLst>
      <p:ext uri="{BB962C8B-B14F-4D97-AF65-F5344CB8AC3E}">
        <p14:creationId xmlns:p14="http://schemas.microsoft.com/office/powerpoint/2010/main" val="132527306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CustomShape 1"/>
          <p:cNvSpPr/>
          <p:nvPr/>
        </p:nvSpPr>
        <p:spPr>
          <a:xfrm>
            <a:off x="504000" y="-7418"/>
            <a:ext cx="9070920" cy="685488"/>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en-US" sz="3400" b="0" strike="noStrike" spc="-1" dirty="0">
                <a:solidFill>
                  <a:srgbClr val="000000"/>
                </a:solidFill>
                <a:latin typeface="Arial"/>
                <a:ea typeface="DejaVu Sans"/>
              </a:rPr>
              <a:t>An Example Charter (</a:t>
            </a:r>
            <a:r>
              <a:rPr lang="en-US" sz="3400" b="0" strike="noStrike" spc="-1" dirty="0" err="1">
                <a:solidFill>
                  <a:srgbClr val="000000"/>
                </a:solidFill>
                <a:latin typeface="Arial"/>
                <a:ea typeface="DejaVu Sans"/>
              </a:rPr>
              <a:t>con’t</a:t>
            </a:r>
            <a:r>
              <a:rPr lang="en-US" sz="3400" b="0" strike="noStrike" spc="-1" dirty="0">
                <a:solidFill>
                  <a:srgbClr val="000000"/>
                </a:solidFill>
                <a:latin typeface="Arial"/>
                <a:ea typeface="DejaVu Sans"/>
              </a:rPr>
              <a:t>):</a:t>
            </a:r>
            <a:endParaRPr lang="en-US" sz="3400" b="0" strike="noStrike" spc="-1" dirty="0">
              <a:latin typeface="Arial"/>
            </a:endParaRPr>
          </a:p>
        </p:txBody>
      </p:sp>
      <p:sp>
        <p:nvSpPr>
          <p:cNvPr id="87" name="CustomShape 2"/>
          <p:cNvSpPr/>
          <p:nvPr/>
        </p:nvSpPr>
        <p:spPr>
          <a:xfrm>
            <a:off x="504000" y="1326600"/>
            <a:ext cx="9070920" cy="3287520"/>
          </a:xfrm>
          <a:prstGeom prst="rect">
            <a:avLst/>
          </a:prstGeom>
          <a:noFill/>
          <a:ln>
            <a:noFill/>
          </a:ln>
        </p:spPr>
        <p:style>
          <a:lnRef idx="0">
            <a:scrgbClr r="0" g="0" b="0"/>
          </a:lnRef>
          <a:fillRef idx="0">
            <a:scrgbClr r="0" g="0" b="0"/>
          </a:fillRef>
          <a:effectRef idx="0">
            <a:scrgbClr r="0" g="0" b="0"/>
          </a:effectRef>
          <a:fontRef idx="minor"/>
        </p:style>
      </p:sp>
      <p:sp>
        <p:nvSpPr>
          <p:cNvPr id="4" name="Rectangle 3">
            <a:extLst>
              <a:ext uri="{FF2B5EF4-FFF2-40B4-BE49-F238E27FC236}">
                <a16:creationId xmlns:a16="http://schemas.microsoft.com/office/drawing/2014/main" id="{BBFE9B0C-358D-4B3C-B4CE-C5F6D3CE053E}"/>
              </a:ext>
            </a:extLst>
          </p:cNvPr>
          <p:cNvSpPr/>
          <p:nvPr/>
        </p:nvSpPr>
        <p:spPr>
          <a:xfrm>
            <a:off x="533087" y="682589"/>
            <a:ext cx="9129095" cy="77304"/>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C488716F-0CE6-4647-ADD5-197A603B004B}"/>
              </a:ext>
            </a:extLst>
          </p:cNvPr>
          <p:cNvPicPr>
            <a:picLocks noChangeAspect="1"/>
          </p:cNvPicPr>
          <p:nvPr/>
        </p:nvPicPr>
        <p:blipFill>
          <a:blip r:embed="rId2"/>
          <a:stretch>
            <a:fillRect/>
          </a:stretch>
        </p:blipFill>
        <p:spPr>
          <a:xfrm>
            <a:off x="2132000" y="899992"/>
            <a:ext cx="5814920" cy="4664373"/>
          </a:xfrm>
          <a:prstGeom prst="rect">
            <a:avLst/>
          </a:prstGeom>
        </p:spPr>
      </p:pic>
    </p:spTree>
    <p:extLst>
      <p:ext uri="{BB962C8B-B14F-4D97-AF65-F5344CB8AC3E}">
        <p14:creationId xmlns:p14="http://schemas.microsoft.com/office/powerpoint/2010/main" val="138265417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CustomShape 1"/>
          <p:cNvSpPr/>
          <p:nvPr/>
        </p:nvSpPr>
        <p:spPr>
          <a:xfrm>
            <a:off x="504000" y="-7418"/>
            <a:ext cx="9070920" cy="685488"/>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en-US" sz="3400" b="0" strike="noStrike" spc="-1" dirty="0">
                <a:solidFill>
                  <a:srgbClr val="000000"/>
                </a:solidFill>
                <a:latin typeface="Arial"/>
                <a:ea typeface="DejaVu Sans"/>
              </a:rPr>
              <a:t>An Example Charter (</a:t>
            </a:r>
            <a:r>
              <a:rPr lang="en-US" sz="3400" b="0" strike="noStrike" spc="-1" dirty="0" err="1">
                <a:solidFill>
                  <a:srgbClr val="000000"/>
                </a:solidFill>
                <a:latin typeface="Arial"/>
                <a:ea typeface="DejaVu Sans"/>
              </a:rPr>
              <a:t>con’t</a:t>
            </a:r>
            <a:r>
              <a:rPr lang="en-US" sz="3400" b="0" strike="noStrike" spc="-1" dirty="0">
                <a:solidFill>
                  <a:srgbClr val="000000"/>
                </a:solidFill>
                <a:latin typeface="Arial"/>
                <a:ea typeface="DejaVu Sans"/>
              </a:rPr>
              <a:t>):</a:t>
            </a:r>
            <a:endParaRPr lang="en-US" sz="3400" b="0" strike="noStrike" spc="-1" dirty="0">
              <a:latin typeface="Arial"/>
            </a:endParaRPr>
          </a:p>
        </p:txBody>
      </p:sp>
      <p:sp>
        <p:nvSpPr>
          <p:cNvPr id="87" name="CustomShape 2"/>
          <p:cNvSpPr/>
          <p:nvPr/>
        </p:nvSpPr>
        <p:spPr>
          <a:xfrm>
            <a:off x="504000" y="1326600"/>
            <a:ext cx="9070920" cy="3287520"/>
          </a:xfrm>
          <a:prstGeom prst="rect">
            <a:avLst/>
          </a:prstGeom>
          <a:noFill/>
          <a:ln>
            <a:noFill/>
          </a:ln>
        </p:spPr>
        <p:style>
          <a:lnRef idx="0">
            <a:scrgbClr r="0" g="0" b="0"/>
          </a:lnRef>
          <a:fillRef idx="0">
            <a:scrgbClr r="0" g="0" b="0"/>
          </a:fillRef>
          <a:effectRef idx="0">
            <a:scrgbClr r="0" g="0" b="0"/>
          </a:effectRef>
          <a:fontRef idx="minor"/>
        </p:style>
      </p:sp>
      <p:sp>
        <p:nvSpPr>
          <p:cNvPr id="4" name="Rectangle 3">
            <a:extLst>
              <a:ext uri="{FF2B5EF4-FFF2-40B4-BE49-F238E27FC236}">
                <a16:creationId xmlns:a16="http://schemas.microsoft.com/office/drawing/2014/main" id="{BBFE9B0C-358D-4B3C-B4CE-C5F6D3CE053E}"/>
              </a:ext>
            </a:extLst>
          </p:cNvPr>
          <p:cNvSpPr/>
          <p:nvPr/>
        </p:nvSpPr>
        <p:spPr>
          <a:xfrm>
            <a:off x="533087" y="682589"/>
            <a:ext cx="9129095" cy="77304"/>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627BD402-D894-4538-938E-287861BA0383}"/>
              </a:ext>
            </a:extLst>
          </p:cNvPr>
          <p:cNvPicPr>
            <a:picLocks noChangeAspect="1"/>
          </p:cNvPicPr>
          <p:nvPr/>
        </p:nvPicPr>
        <p:blipFill>
          <a:blip r:embed="rId2"/>
          <a:stretch>
            <a:fillRect/>
          </a:stretch>
        </p:blipFill>
        <p:spPr>
          <a:xfrm>
            <a:off x="2314277" y="803167"/>
            <a:ext cx="5566714" cy="2745302"/>
          </a:xfrm>
          <a:prstGeom prst="rect">
            <a:avLst/>
          </a:prstGeom>
        </p:spPr>
      </p:pic>
      <p:pic>
        <p:nvPicPr>
          <p:cNvPr id="7" name="Picture 6">
            <a:extLst>
              <a:ext uri="{FF2B5EF4-FFF2-40B4-BE49-F238E27FC236}">
                <a16:creationId xmlns:a16="http://schemas.microsoft.com/office/drawing/2014/main" id="{57072448-D98B-4F57-B79D-9137C9D5D111}"/>
              </a:ext>
            </a:extLst>
          </p:cNvPr>
          <p:cNvPicPr>
            <a:picLocks noChangeAspect="1"/>
          </p:cNvPicPr>
          <p:nvPr/>
        </p:nvPicPr>
        <p:blipFill>
          <a:blip r:embed="rId3"/>
          <a:stretch>
            <a:fillRect/>
          </a:stretch>
        </p:blipFill>
        <p:spPr>
          <a:xfrm>
            <a:off x="2314277" y="3548469"/>
            <a:ext cx="5566713" cy="2049877"/>
          </a:xfrm>
          <a:prstGeom prst="rect">
            <a:avLst/>
          </a:prstGeom>
        </p:spPr>
      </p:pic>
    </p:spTree>
    <p:extLst>
      <p:ext uri="{BB962C8B-B14F-4D97-AF65-F5344CB8AC3E}">
        <p14:creationId xmlns:p14="http://schemas.microsoft.com/office/powerpoint/2010/main" val="3525477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CustomShape 1"/>
          <p:cNvSpPr/>
          <p:nvPr/>
        </p:nvSpPr>
        <p:spPr>
          <a:xfrm>
            <a:off x="504000" y="-7418"/>
            <a:ext cx="9070920" cy="685488"/>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en-US" sz="3400" b="0" strike="noStrike" spc="-1" dirty="0">
                <a:solidFill>
                  <a:srgbClr val="000000"/>
                </a:solidFill>
                <a:latin typeface="Arial"/>
                <a:ea typeface="DejaVu Sans"/>
              </a:rPr>
              <a:t>References</a:t>
            </a:r>
            <a:endParaRPr lang="en-US" sz="3400" b="0" strike="noStrike" spc="-1" dirty="0">
              <a:latin typeface="Arial"/>
            </a:endParaRPr>
          </a:p>
        </p:txBody>
      </p:sp>
      <p:sp>
        <p:nvSpPr>
          <p:cNvPr id="87" name="CustomShape 2"/>
          <p:cNvSpPr/>
          <p:nvPr/>
        </p:nvSpPr>
        <p:spPr>
          <a:xfrm>
            <a:off x="504000" y="1326600"/>
            <a:ext cx="9070920" cy="3287520"/>
          </a:xfrm>
          <a:prstGeom prst="rect">
            <a:avLst/>
          </a:prstGeom>
          <a:noFill/>
          <a:ln>
            <a:noFill/>
          </a:ln>
        </p:spPr>
        <p:style>
          <a:lnRef idx="0">
            <a:scrgbClr r="0" g="0" b="0"/>
          </a:lnRef>
          <a:fillRef idx="0">
            <a:scrgbClr r="0" g="0" b="0"/>
          </a:fillRef>
          <a:effectRef idx="0">
            <a:scrgbClr r="0" g="0" b="0"/>
          </a:effectRef>
          <a:fontRef idx="minor"/>
        </p:style>
      </p:sp>
      <p:sp>
        <p:nvSpPr>
          <p:cNvPr id="4" name="Rectangle 3">
            <a:extLst>
              <a:ext uri="{FF2B5EF4-FFF2-40B4-BE49-F238E27FC236}">
                <a16:creationId xmlns:a16="http://schemas.microsoft.com/office/drawing/2014/main" id="{BBFE9B0C-358D-4B3C-B4CE-C5F6D3CE053E}"/>
              </a:ext>
            </a:extLst>
          </p:cNvPr>
          <p:cNvSpPr/>
          <p:nvPr/>
        </p:nvSpPr>
        <p:spPr>
          <a:xfrm>
            <a:off x="533087" y="682589"/>
            <a:ext cx="9129095" cy="77304"/>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extBox 1">
            <a:extLst>
              <a:ext uri="{FF2B5EF4-FFF2-40B4-BE49-F238E27FC236}">
                <a16:creationId xmlns:a16="http://schemas.microsoft.com/office/drawing/2014/main" id="{4207031D-BF8E-4EDD-BA54-D0451CAC94BE}"/>
              </a:ext>
            </a:extLst>
          </p:cNvPr>
          <p:cNvSpPr txBox="1"/>
          <p:nvPr/>
        </p:nvSpPr>
        <p:spPr>
          <a:xfrm>
            <a:off x="533087" y="1069258"/>
            <a:ext cx="9129095" cy="1815882"/>
          </a:xfrm>
          <a:prstGeom prst="rect">
            <a:avLst/>
          </a:prstGeom>
          <a:noFill/>
        </p:spPr>
        <p:txBody>
          <a:bodyPr wrap="square" lIns="91440" tIns="45720" rIns="91440" bIns="45720" rtlCol="0" anchor="t">
            <a:spAutoFit/>
          </a:bodyPr>
          <a:lstStyle/>
          <a:p>
            <a:endParaRPr lang="en-US" sz="1600" dirty="0"/>
          </a:p>
          <a:p>
            <a:r>
              <a:rPr lang="en-US" sz="1600" dirty="0">
                <a:hlinkClick r:id="rId2"/>
              </a:rPr>
              <a:t>How To Create a Project Charter.mp4 </a:t>
            </a:r>
            <a:endParaRPr lang="en-US" sz="1600" dirty="0"/>
          </a:p>
          <a:p>
            <a:r>
              <a:rPr lang="en-US" sz="1600" dirty="0"/>
              <a:t>(https://www.youtube.com/watch?v=43dZqT5H3BM)</a:t>
            </a:r>
          </a:p>
          <a:p>
            <a:endParaRPr lang="en-US" sz="1600" dirty="0">
              <a:hlinkClick r:id="rId3" invalidUrl="http://"/>
            </a:endParaRPr>
          </a:p>
          <a:p>
            <a:r>
              <a:rPr lang="en-US" sz="1600" dirty="0">
                <a:hlinkClick r:id="rId4"/>
              </a:rPr>
              <a:t>How to Write a Project Management Charter </a:t>
            </a:r>
            <a:endParaRPr lang="en-US" sz="1600" dirty="0"/>
          </a:p>
          <a:p>
            <a:r>
              <a:rPr lang="en-US" sz="1600" dirty="0"/>
              <a:t>(https://www.youtube.com/watch?v=I4JsU42IO6g)</a:t>
            </a:r>
          </a:p>
          <a:p>
            <a:endParaRPr lang="en-US" sz="1600" dirty="0"/>
          </a:p>
        </p:txBody>
      </p:sp>
    </p:spTree>
    <p:extLst>
      <p:ext uri="{BB962C8B-B14F-4D97-AF65-F5344CB8AC3E}">
        <p14:creationId xmlns:p14="http://schemas.microsoft.com/office/powerpoint/2010/main" val="24685030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CustomShape 1"/>
          <p:cNvSpPr/>
          <p:nvPr/>
        </p:nvSpPr>
        <p:spPr>
          <a:xfrm>
            <a:off x="504000" y="226080"/>
            <a:ext cx="9070560" cy="94536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en-US" sz="4000" b="0" strike="noStrike" spc="-1">
                <a:solidFill>
                  <a:srgbClr val="000000"/>
                </a:solidFill>
                <a:latin typeface="Arial"/>
                <a:ea typeface="DejaVu Sans"/>
              </a:rPr>
              <a:t>General Framework: Five Point Feasibility Assessment </a:t>
            </a:r>
            <a:endParaRPr lang="en-US" sz="4000" b="0" strike="noStrike" spc="-1">
              <a:latin typeface="Arial"/>
            </a:endParaRPr>
          </a:p>
        </p:txBody>
      </p:sp>
      <p:sp>
        <p:nvSpPr>
          <p:cNvPr id="142" name="CustomShape 2"/>
          <p:cNvSpPr/>
          <p:nvPr/>
        </p:nvSpPr>
        <p:spPr>
          <a:xfrm>
            <a:off x="504000" y="1326600"/>
            <a:ext cx="9070560" cy="3287160"/>
          </a:xfrm>
          <a:prstGeom prst="rect">
            <a:avLst/>
          </a:prstGeom>
          <a:noFill/>
          <a:ln w="0">
            <a:noFill/>
          </a:ln>
        </p:spPr>
        <p:style>
          <a:lnRef idx="0">
            <a:scrgbClr r="0" g="0" b="0"/>
          </a:lnRef>
          <a:fillRef idx="0">
            <a:scrgbClr r="0" g="0" b="0"/>
          </a:fillRef>
          <a:effectRef idx="0">
            <a:scrgbClr r="0" g="0" b="0"/>
          </a:effectRef>
          <a:fontRef idx="minor"/>
        </p:style>
      </p:sp>
      <p:sp>
        <p:nvSpPr>
          <p:cNvPr id="143" name="CustomShape 3"/>
          <p:cNvSpPr/>
          <p:nvPr/>
        </p:nvSpPr>
        <p:spPr>
          <a:xfrm>
            <a:off x="444600" y="1337760"/>
            <a:ext cx="9128880" cy="7704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p:style>
      </p:sp>
      <p:sp>
        <p:nvSpPr>
          <p:cNvPr id="144" name="CustomShape 4"/>
          <p:cNvSpPr/>
          <p:nvPr/>
        </p:nvSpPr>
        <p:spPr>
          <a:xfrm>
            <a:off x="441000" y="1457280"/>
            <a:ext cx="9134640" cy="369000"/>
          </a:xfrm>
          <a:prstGeom prst="rect">
            <a:avLst/>
          </a:prstGeom>
          <a:noFill/>
          <a:ln w="0">
            <a:noFill/>
          </a:ln>
        </p:spPr>
        <p:style>
          <a:lnRef idx="0">
            <a:scrgbClr r="0" g="0" b="0"/>
          </a:lnRef>
          <a:fillRef idx="0">
            <a:scrgbClr r="0" g="0" b="0"/>
          </a:fillRef>
          <a:effectRef idx="0">
            <a:scrgbClr r="0" g="0" b="0"/>
          </a:effectRef>
          <a:fontRef idx="minor"/>
        </p:style>
      </p:sp>
      <p:sp>
        <p:nvSpPr>
          <p:cNvPr id="145" name="TextShape 5"/>
          <p:cNvSpPr txBox="1"/>
          <p:nvPr/>
        </p:nvSpPr>
        <p:spPr>
          <a:xfrm>
            <a:off x="466200" y="1499760"/>
            <a:ext cx="9160200" cy="4185720"/>
          </a:xfrm>
          <a:prstGeom prst="rect">
            <a:avLst/>
          </a:prstGeom>
          <a:noFill/>
          <a:ln w="0">
            <a:noFill/>
          </a:ln>
        </p:spPr>
        <p:txBody>
          <a:bodyPr lIns="90000" tIns="45000" rIns="90000" bIns="45000">
            <a:noAutofit/>
          </a:bodyPr>
          <a:lstStyle/>
          <a:p>
            <a:pPr marL="216000" indent="-216000">
              <a:lnSpc>
                <a:spcPct val="100000"/>
              </a:lnSpc>
              <a:buClr>
                <a:srgbClr val="000000"/>
              </a:buClr>
              <a:buSzPct val="45000"/>
              <a:buFont typeface="Wingdings" charset="2"/>
              <a:buChar char=""/>
            </a:pPr>
            <a:r>
              <a:rPr lang="en-US" sz="1800" b="0" strike="noStrike" spc="-1">
                <a:latin typeface="Arial"/>
                <a:ea typeface="Microsoft YaHei"/>
              </a:rPr>
              <a:t>Main goal is to ask “Can</a:t>
            </a:r>
            <a:r>
              <a:rPr lang="en-US" sz="1800" b="0" strike="noStrike" spc="-1">
                <a:latin typeface="Arial"/>
              </a:rPr>
              <a:t> the challenges in each category be managed?”</a:t>
            </a:r>
          </a:p>
          <a:p>
            <a:pPr marL="216000" indent="-216000">
              <a:buClr>
                <a:srgbClr val="000000"/>
              </a:buClr>
              <a:buSzPct val="45000"/>
              <a:buFont typeface="Wingdings" charset="2"/>
              <a:buChar char=""/>
            </a:pPr>
            <a:endParaRPr lang="en-US" sz="1800" b="0" strike="noStrike" spc="-1">
              <a:latin typeface="Arial"/>
            </a:endParaRPr>
          </a:p>
          <a:p>
            <a:pPr marL="216000" indent="-216000">
              <a:buClr>
                <a:srgbClr val="000000"/>
              </a:buClr>
              <a:buSzPct val="45000"/>
              <a:buFont typeface="Wingdings" charset="2"/>
              <a:buChar char=""/>
            </a:pPr>
            <a:r>
              <a:rPr lang="en-US" sz="1800" b="0" strike="noStrike" spc="-1">
                <a:latin typeface="Arial"/>
              </a:rPr>
              <a:t>Technical: Do we have the necessary technical know-how in the team to achieve the technical goals of the project On-Scope, On-Budget, and On-Time?</a:t>
            </a:r>
          </a:p>
          <a:p>
            <a:pPr marL="216000" indent="-216000">
              <a:buClr>
                <a:srgbClr val="000000"/>
              </a:buClr>
              <a:buSzPct val="45000"/>
              <a:buFont typeface="Wingdings" charset="2"/>
              <a:buChar char=""/>
            </a:pPr>
            <a:endParaRPr lang="en-US" sz="1800" b="0" strike="noStrike" spc="-1">
              <a:latin typeface="Arial"/>
            </a:endParaRPr>
          </a:p>
          <a:p>
            <a:pPr marL="216000" indent="-216000">
              <a:buClr>
                <a:srgbClr val="000000"/>
              </a:buClr>
              <a:buSzPct val="45000"/>
              <a:buFont typeface="Wingdings" charset="2"/>
              <a:buChar char=""/>
            </a:pPr>
            <a:r>
              <a:rPr lang="en-US" sz="1800" b="0" strike="noStrike" spc="-1">
                <a:latin typeface="Arial"/>
              </a:rPr>
              <a:t>Economic / Financial: Do we have enough financial freedom to capital bare the up front capital and operational expenditure to take on this project?</a:t>
            </a:r>
          </a:p>
          <a:p>
            <a:pPr marL="216000" indent="-216000">
              <a:buClr>
                <a:srgbClr val="000000"/>
              </a:buClr>
              <a:buSzPct val="45000"/>
              <a:buFont typeface="Wingdings" charset="2"/>
              <a:buChar char=""/>
            </a:pPr>
            <a:endParaRPr lang="en-US" sz="1800" b="0" strike="noStrike" spc="-1">
              <a:latin typeface="Arial"/>
            </a:endParaRPr>
          </a:p>
          <a:p>
            <a:pPr marL="216000" indent="-216000">
              <a:buClr>
                <a:srgbClr val="000000"/>
              </a:buClr>
              <a:buSzPct val="45000"/>
              <a:buFont typeface="Wingdings" charset="2"/>
              <a:buChar char=""/>
            </a:pPr>
            <a:r>
              <a:rPr lang="en-US" sz="1800" b="0" strike="noStrike" spc="-1">
                <a:latin typeface="Arial"/>
                <a:ea typeface="Microsoft YaHei"/>
              </a:rPr>
              <a:t>Legal: </a:t>
            </a:r>
            <a:r>
              <a:rPr lang="en-US" sz="1800" b="0" strike="noStrike" spc="-1">
                <a:latin typeface="Arial"/>
              </a:rPr>
              <a:t>Is the scope of the project lawful and does the deliverables fall within the organization/group/team by-laws to move forward?</a:t>
            </a:r>
          </a:p>
          <a:p>
            <a:pPr marL="216000" indent="-216000">
              <a:buClr>
                <a:srgbClr val="000000"/>
              </a:buClr>
              <a:buSzPct val="45000"/>
              <a:buFont typeface="Wingdings" charset="2"/>
              <a:buChar char=""/>
            </a:pPr>
            <a:endParaRPr lang="en-US" sz="1800" b="0" strike="noStrike" spc="-1">
              <a:latin typeface="Arial"/>
            </a:endParaRPr>
          </a:p>
          <a:p>
            <a:pPr marL="216000" indent="-216000">
              <a:lnSpc>
                <a:spcPct val="100000"/>
              </a:lnSpc>
              <a:buClr>
                <a:srgbClr val="000000"/>
              </a:buClr>
              <a:buSzPct val="45000"/>
              <a:buFont typeface="Wingdings" charset="2"/>
              <a:buChar char=""/>
            </a:pPr>
            <a:r>
              <a:rPr lang="en-US" sz="1800" b="0" strike="noStrike" spc="-1">
                <a:latin typeface="Arial"/>
                <a:ea typeface="Microsoft YaHei"/>
              </a:rPr>
              <a:t>Operational: Do we have the necessary facilities, equipment, and man-power to</a:t>
            </a:r>
            <a:r>
              <a:rPr lang="en-US" sz="1800" b="0" strike="noStrike" spc="-1">
                <a:latin typeface="Arial"/>
              </a:rPr>
              <a:t> achieve the deliverables of the project On-Scope, On-Budget, and On-Time?</a:t>
            </a:r>
          </a:p>
          <a:p>
            <a:pPr marL="216000" indent="-216000">
              <a:buClr>
                <a:srgbClr val="000000"/>
              </a:buClr>
              <a:buSzPct val="45000"/>
              <a:buFont typeface="Wingdings" charset="2"/>
              <a:buChar char=""/>
            </a:pPr>
            <a:endParaRPr lang="en-US" sz="1800" b="0" strike="noStrike" spc="-1">
              <a:latin typeface="Arial"/>
            </a:endParaRPr>
          </a:p>
          <a:p>
            <a:pPr marL="216000" indent="-216000">
              <a:buClr>
                <a:srgbClr val="000000"/>
              </a:buClr>
              <a:buSzPct val="45000"/>
              <a:buFont typeface="Wingdings" charset="2"/>
              <a:buChar char=""/>
            </a:pPr>
            <a:r>
              <a:rPr lang="en-US" sz="1800" b="0" strike="noStrike" spc="-1">
                <a:latin typeface="Arial"/>
              </a:rPr>
              <a:t>Scheduling: Can we complete the project within the sponsor requested deadline?</a:t>
            </a:r>
          </a:p>
          <a:p>
            <a:pPr marL="216000" indent="-216000">
              <a:buClr>
                <a:srgbClr val="000000"/>
              </a:buClr>
              <a:buSzPct val="45000"/>
              <a:buFont typeface="Wingdings" charset="2"/>
              <a:buChar char=""/>
            </a:pPr>
            <a:endParaRPr lang="en-US" sz="1800" b="0" strike="noStrike" spc="-1">
              <a:latin typeface="Arial"/>
            </a:endParaRPr>
          </a:p>
        </p:txBody>
      </p:sp>
    </p:spTree>
    <p:extLst>
      <p:ext uri="{BB962C8B-B14F-4D97-AF65-F5344CB8AC3E}">
        <p14:creationId xmlns:p14="http://schemas.microsoft.com/office/powerpoint/2010/main" val="124770706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EDE80-E625-4609-93BF-95C2242541C2}"/>
              </a:ext>
            </a:extLst>
          </p:cNvPr>
          <p:cNvSpPr>
            <a:spLocks noGrp="1"/>
          </p:cNvSpPr>
          <p:nvPr>
            <p:ph type="title"/>
          </p:nvPr>
        </p:nvSpPr>
        <p:spPr/>
        <p:txBody>
          <a:bodyPr/>
          <a:lstStyle/>
          <a:p>
            <a:pPr algn="ctr"/>
            <a:r>
              <a:rPr lang="en-US" dirty="0"/>
              <a:t>Managing a Project from A-Z</a:t>
            </a:r>
          </a:p>
        </p:txBody>
      </p:sp>
      <p:sp>
        <p:nvSpPr>
          <p:cNvPr id="3" name="Subtitle 2">
            <a:extLst>
              <a:ext uri="{FF2B5EF4-FFF2-40B4-BE49-F238E27FC236}">
                <a16:creationId xmlns:a16="http://schemas.microsoft.com/office/drawing/2014/main" id="{4B6253A9-3745-4284-9A42-0FC80DB14A1D}"/>
              </a:ext>
            </a:extLst>
          </p:cNvPr>
          <p:cNvSpPr>
            <a:spLocks noGrp="1"/>
          </p:cNvSpPr>
          <p:nvPr>
            <p:ph type="subTitle"/>
          </p:nvPr>
        </p:nvSpPr>
        <p:spPr>
          <a:xfrm>
            <a:off x="504000" y="1326600"/>
            <a:ext cx="4443956" cy="3288600"/>
          </a:xfrm>
        </p:spPr>
        <p:txBody>
          <a:bodyPr lIns="0" tIns="0" rIns="0" bIns="0" anchor="t">
            <a:noAutofit/>
          </a:bodyPr>
          <a:lstStyle/>
          <a:p>
            <a:pPr marL="285750" indent="-285750">
              <a:spcBef>
                <a:spcPts val="1000"/>
              </a:spcBef>
              <a:buFont typeface="Arial"/>
              <a:buChar char="•"/>
            </a:pPr>
            <a:r>
              <a:rPr lang="en-US" sz="2400" dirty="0">
                <a:ea typeface="+mj-lt"/>
                <a:cs typeface="+mj-lt"/>
              </a:rPr>
              <a:t>Feasibility Study</a:t>
            </a:r>
          </a:p>
          <a:p>
            <a:pPr marL="285750" indent="-285750">
              <a:spcBef>
                <a:spcPts val="1000"/>
              </a:spcBef>
              <a:buFont typeface="Arial"/>
              <a:buChar char="•"/>
            </a:pPr>
            <a:r>
              <a:rPr lang="en-US" sz="2400" dirty="0">
                <a:ea typeface="+mj-lt"/>
                <a:cs typeface="+mj-lt"/>
              </a:rPr>
              <a:t>Project Risk</a:t>
            </a:r>
          </a:p>
          <a:p>
            <a:pPr marL="285750" indent="-285750">
              <a:spcBef>
                <a:spcPts val="1000"/>
              </a:spcBef>
              <a:buFont typeface="Arial"/>
              <a:buChar char="•"/>
            </a:pPr>
            <a:r>
              <a:rPr lang="en-US" sz="2400" dirty="0">
                <a:ea typeface="+mj-lt"/>
                <a:cs typeface="+mj-lt"/>
              </a:rPr>
              <a:t>Project Constraints</a:t>
            </a:r>
          </a:p>
          <a:p>
            <a:pPr marL="285750" indent="-285750">
              <a:spcBef>
                <a:spcPts val="1000"/>
              </a:spcBef>
              <a:buFont typeface="Arial"/>
              <a:buChar char="•"/>
            </a:pPr>
            <a:r>
              <a:rPr lang="en-US" sz="2400" dirty="0">
                <a:ea typeface="+mj-lt"/>
                <a:cs typeface="+mj-lt"/>
              </a:rPr>
              <a:t>Business Case Document</a:t>
            </a:r>
          </a:p>
          <a:p>
            <a:pPr marL="285750" indent="-285750">
              <a:spcBef>
                <a:spcPts val="1000"/>
              </a:spcBef>
              <a:buFont typeface="Arial"/>
              <a:buChar char="•"/>
            </a:pPr>
            <a:r>
              <a:rPr lang="en-US" sz="2400" dirty="0">
                <a:ea typeface="+mj-lt"/>
                <a:cs typeface="+mj-lt"/>
              </a:rPr>
              <a:t>Project Initiation</a:t>
            </a:r>
          </a:p>
          <a:p>
            <a:pPr marL="285750" indent="-285750">
              <a:spcBef>
                <a:spcPts val="1000"/>
              </a:spcBef>
              <a:buFont typeface="Arial"/>
              <a:buChar char="•"/>
            </a:pPr>
            <a:r>
              <a:rPr lang="en-US" sz="2400" dirty="0">
                <a:ea typeface="+mj-lt"/>
                <a:cs typeface="+mj-lt"/>
              </a:rPr>
              <a:t>Work Breakdown Structure (WBS)</a:t>
            </a:r>
          </a:p>
          <a:p>
            <a:pPr>
              <a:spcBef>
                <a:spcPts val="1000"/>
              </a:spcBef>
            </a:pPr>
            <a:endParaRPr lang="en-US" sz="2400" dirty="0">
              <a:ea typeface="+mj-lt"/>
              <a:cs typeface="+mj-lt"/>
            </a:endParaRPr>
          </a:p>
          <a:p>
            <a:pPr marL="285750" indent="-285750">
              <a:spcBef>
                <a:spcPts val="1000"/>
              </a:spcBef>
              <a:buFont typeface="Arial"/>
              <a:buChar char="•"/>
            </a:pPr>
            <a:endParaRPr lang="en-US" sz="2400" dirty="0">
              <a:ea typeface="+mj-lt"/>
              <a:cs typeface="+mj-lt"/>
            </a:endParaRPr>
          </a:p>
          <a:p>
            <a:pPr marL="285750" indent="-285750">
              <a:spcBef>
                <a:spcPts val="1000"/>
              </a:spcBef>
              <a:buFont typeface="Arial"/>
              <a:buChar char="•"/>
            </a:pPr>
            <a:endParaRPr lang="en-US" sz="2400" dirty="0">
              <a:ea typeface="+mj-lt"/>
              <a:cs typeface="+mj-lt"/>
            </a:endParaRPr>
          </a:p>
          <a:p>
            <a:pPr marL="285750" indent="-285750">
              <a:spcBef>
                <a:spcPts val="1000"/>
              </a:spcBef>
              <a:buFont typeface="Arial"/>
              <a:buChar char="•"/>
            </a:pPr>
            <a:endParaRPr lang="en-US" sz="2400" dirty="0">
              <a:ea typeface="+mj-lt"/>
              <a:cs typeface="+mj-lt"/>
            </a:endParaRPr>
          </a:p>
          <a:p>
            <a:pPr marL="285750" indent="-285750">
              <a:spcBef>
                <a:spcPts val="1000"/>
              </a:spcBef>
              <a:buFont typeface="Arial"/>
              <a:buChar char="•"/>
            </a:pPr>
            <a:endParaRPr lang="en-US" sz="2400" dirty="0">
              <a:ea typeface="+mj-lt"/>
              <a:cs typeface="+mj-lt"/>
            </a:endParaRPr>
          </a:p>
          <a:p>
            <a:pPr marL="285750" indent="-285750">
              <a:spcBef>
                <a:spcPts val="1000"/>
              </a:spcBef>
              <a:buFont typeface="Arial"/>
              <a:buChar char="•"/>
            </a:pPr>
            <a:endParaRPr lang="en-US" sz="2400" dirty="0">
              <a:ea typeface="+mj-lt"/>
              <a:cs typeface="+mj-lt"/>
            </a:endParaRPr>
          </a:p>
          <a:p>
            <a:pPr marL="285750" indent="-285750">
              <a:spcBef>
                <a:spcPts val="1000"/>
              </a:spcBef>
              <a:buFont typeface="Arial"/>
              <a:buChar char="•"/>
            </a:pPr>
            <a:endParaRPr lang="en-US" sz="2400" dirty="0">
              <a:ea typeface="+mj-lt"/>
              <a:cs typeface="+mj-lt"/>
            </a:endParaRPr>
          </a:p>
          <a:p>
            <a:pPr marL="285750" indent="-285750">
              <a:spcBef>
                <a:spcPts val="1000"/>
              </a:spcBef>
              <a:buFont typeface="Arial"/>
              <a:buChar char="•"/>
            </a:pPr>
            <a:endParaRPr lang="en-US" sz="2400" dirty="0">
              <a:ea typeface="+mj-lt"/>
              <a:cs typeface="+mj-lt"/>
            </a:endParaRPr>
          </a:p>
          <a:p>
            <a:pPr marL="342900" indent="-342900">
              <a:buFont typeface="Arial"/>
              <a:buChar char="•"/>
            </a:pPr>
            <a:endParaRPr lang="en-US" sz="2400" b="1" dirty="0"/>
          </a:p>
        </p:txBody>
      </p:sp>
      <p:sp>
        <p:nvSpPr>
          <p:cNvPr id="5" name="Rectangle 4">
            <a:extLst>
              <a:ext uri="{FF2B5EF4-FFF2-40B4-BE49-F238E27FC236}">
                <a16:creationId xmlns:a16="http://schemas.microsoft.com/office/drawing/2014/main" id="{F332DFFD-B52A-40CC-985B-6D911E77D615}"/>
              </a:ext>
            </a:extLst>
          </p:cNvPr>
          <p:cNvSpPr/>
          <p:nvPr/>
        </p:nvSpPr>
        <p:spPr>
          <a:xfrm>
            <a:off x="445825" y="1044370"/>
            <a:ext cx="9129095" cy="77304"/>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 name="TextBox 7">
            <a:extLst>
              <a:ext uri="{FF2B5EF4-FFF2-40B4-BE49-F238E27FC236}">
                <a16:creationId xmlns:a16="http://schemas.microsoft.com/office/drawing/2014/main" id="{D0B9A694-72A7-4DAC-9E44-C8D5FF4A01E8}"/>
              </a:ext>
            </a:extLst>
          </p:cNvPr>
          <p:cNvSpPr txBox="1"/>
          <p:nvPr/>
        </p:nvSpPr>
        <p:spPr>
          <a:xfrm>
            <a:off x="4932475" y="1313354"/>
            <a:ext cx="4743364" cy="293208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90000"/>
              </a:lnSpc>
              <a:spcBef>
                <a:spcPts val="1000"/>
              </a:spcBef>
              <a:buFont typeface="Arial"/>
              <a:buChar char="•"/>
            </a:pPr>
            <a:r>
              <a:rPr lang="en-US" sz="2400" dirty="0">
                <a:ea typeface="+mn-lt"/>
                <a:cs typeface="+mn-lt"/>
              </a:rPr>
              <a:t>Key Performance Indicators (KPIs) and Key Responsibility Areas (KRAs)</a:t>
            </a:r>
          </a:p>
          <a:p>
            <a:pPr marL="285750" indent="-285750">
              <a:lnSpc>
                <a:spcPct val="90000"/>
              </a:lnSpc>
              <a:spcBef>
                <a:spcPts val="1000"/>
              </a:spcBef>
              <a:buFont typeface="Arial"/>
              <a:buChar char="•"/>
            </a:pPr>
            <a:r>
              <a:rPr lang="en-US" sz="2400" b="1" u="sng">
                <a:ea typeface="+mn-lt"/>
                <a:cs typeface="+mn-lt"/>
              </a:rPr>
              <a:t>Sprint Burndown Chart</a:t>
            </a:r>
            <a:endParaRPr lang="en-US" b="1" u="sng"/>
          </a:p>
          <a:p>
            <a:pPr marL="285750" indent="-285750">
              <a:lnSpc>
                <a:spcPct val="90000"/>
              </a:lnSpc>
              <a:spcBef>
                <a:spcPts val="1000"/>
              </a:spcBef>
              <a:buFont typeface="Arial"/>
              <a:buChar char="•"/>
            </a:pPr>
            <a:r>
              <a:rPr lang="en-US" sz="2400" dirty="0">
                <a:ea typeface="+mn-lt"/>
                <a:cs typeface="+mn-lt"/>
              </a:rPr>
              <a:t>Project Charter</a:t>
            </a:r>
          </a:p>
          <a:p>
            <a:pPr marL="285750" indent="-285750">
              <a:lnSpc>
                <a:spcPct val="90000"/>
              </a:lnSpc>
              <a:spcBef>
                <a:spcPts val="1000"/>
              </a:spcBef>
              <a:buFont typeface="Arial"/>
              <a:buChar char="•"/>
            </a:pPr>
            <a:r>
              <a:rPr lang="en-US" sz="2400" dirty="0">
                <a:cs typeface="Arial"/>
              </a:rPr>
              <a:t>Sprint Burndown Chart</a:t>
            </a:r>
            <a:endParaRPr lang="en-US" sz="2400" dirty="0">
              <a:ea typeface="+mn-lt"/>
              <a:cs typeface="+mn-lt"/>
            </a:endParaRPr>
          </a:p>
          <a:p>
            <a:pPr marL="285750" indent="-285750">
              <a:lnSpc>
                <a:spcPct val="90000"/>
              </a:lnSpc>
              <a:spcBef>
                <a:spcPts val="1000"/>
              </a:spcBef>
              <a:buFont typeface="Arial"/>
              <a:buChar char="•"/>
            </a:pPr>
            <a:r>
              <a:rPr lang="en-US" sz="2400" dirty="0">
                <a:ea typeface="+mn-lt"/>
                <a:cs typeface="+mn-lt"/>
              </a:rPr>
              <a:t>RACI Matrix</a:t>
            </a:r>
            <a:endParaRPr lang="en-US" sz="2400"/>
          </a:p>
        </p:txBody>
      </p:sp>
    </p:spTree>
    <p:extLst>
      <p:ext uri="{BB962C8B-B14F-4D97-AF65-F5344CB8AC3E}">
        <p14:creationId xmlns:p14="http://schemas.microsoft.com/office/powerpoint/2010/main" val="390618162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1" name="!!BGRectangle">
            <a:extLst>
              <a:ext uri="{FF2B5EF4-FFF2-40B4-BE49-F238E27FC236}">
                <a16:creationId xmlns:a16="http://schemas.microsoft.com/office/drawing/2014/main" id="{25E8815A-9407-4234-B08F-A1E49DCD7F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20" y="-5111"/>
            <a:ext cx="10078105" cy="567054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6" name="Rectangle 95">
            <a:extLst>
              <a:ext uri="{FF2B5EF4-FFF2-40B4-BE49-F238E27FC236}">
                <a16:creationId xmlns:a16="http://schemas.microsoft.com/office/drawing/2014/main" id="{AD72D4D1-076F-49D3-9889-EFC4F6D7CA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80625" cy="567055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1" name="Picture 80" descr="Graph">
            <a:extLst>
              <a:ext uri="{FF2B5EF4-FFF2-40B4-BE49-F238E27FC236}">
                <a16:creationId xmlns:a16="http://schemas.microsoft.com/office/drawing/2014/main" id="{79969B60-6502-4132-9C78-D880AAE61FEE}"/>
              </a:ext>
            </a:extLst>
          </p:cNvPr>
          <p:cNvPicPr>
            <a:picLocks noChangeAspect="1"/>
          </p:cNvPicPr>
          <p:nvPr/>
        </p:nvPicPr>
        <p:blipFill rotWithShape="1">
          <a:blip r:embed="rId2">
            <a:alphaModFix amt="50000"/>
          </a:blip>
          <a:srcRect t="3672" r="2" b="6327"/>
          <a:stretch/>
        </p:blipFill>
        <p:spPr>
          <a:xfrm>
            <a:off x="20" y="10"/>
            <a:ext cx="10080605" cy="5670540"/>
          </a:xfrm>
          <a:prstGeom prst="rect">
            <a:avLst/>
          </a:prstGeom>
        </p:spPr>
      </p:pic>
      <p:sp>
        <p:nvSpPr>
          <p:cNvPr id="78" name="CustomShape 1"/>
          <p:cNvSpPr/>
          <p:nvPr/>
        </p:nvSpPr>
        <p:spPr>
          <a:xfrm>
            <a:off x="693042" y="796983"/>
            <a:ext cx="2889219" cy="4076583"/>
          </a:xfrm>
          <a:prstGeom prst="rect">
            <a:avLst/>
          </a:prstGeom>
        </p:spPr>
        <p:style>
          <a:lnRef idx="0">
            <a:scrgbClr r="0" g="0" b="0"/>
          </a:lnRef>
          <a:fillRef idx="0">
            <a:scrgbClr r="0" g="0" b="0"/>
          </a:fillRef>
          <a:effectRef idx="0">
            <a:scrgbClr r="0" g="0" b="0"/>
          </a:effectRef>
          <a:fontRef idx="minor"/>
        </p:style>
        <p:txBody>
          <a:bodyPr vert="horz" lIns="91440" tIns="45720" rIns="91440" bIns="45720" rtlCol="0" anchor="ctr">
            <a:normAutofit/>
          </a:bodyPr>
          <a:lstStyle/>
          <a:p>
            <a:pPr algn="r">
              <a:lnSpc>
                <a:spcPct val="90000"/>
              </a:lnSpc>
              <a:spcBef>
                <a:spcPct val="0"/>
              </a:spcBef>
              <a:spcAft>
                <a:spcPts val="600"/>
              </a:spcAft>
            </a:pPr>
            <a:r>
              <a:rPr lang="en-US" sz="4400" spc="-1" dirty="0">
                <a:solidFill>
                  <a:schemeClr val="bg1"/>
                </a:solidFill>
                <a:latin typeface="+mj-lt"/>
                <a:ea typeface="+mj-ea"/>
                <a:cs typeface="+mj-cs"/>
              </a:rPr>
              <a:t>Sprint Burndown</a:t>
            </a:r>
            <a:r>
              <a:rPr lang="en-US" sz="4400" b="0" strike="noStrike" spc="-1" dirty="0">
                <a:solidFill>
                  <a:schemeClr val="bg1"/>
                </a:solidFill>
                <a:latin typeface="+mj-lt"/>
                <a:ea typeface="+mj-ea"/>
                <a:cs typeface="+mj-cs"/>
              </a:rPr>
              <a:t> Charts</a:t>
            </a:r>
          </a:p>
        </p:txBody>
      </p:sp>
      <p:sp>
        <p:nvSpPr>
          <p:cNvPr id="98" name="!!Line">
            <a:extLst>
              <a:ext uri="{FF2B5EF4-FFF2-40B4-BE49-F238E27FC236}">
                <a16:creationId xmlns:a16="http://schemas.microsoft.com/office/drawing/2014/main" id="{C9C56819-FD02-4626-ABF5-85C7463C99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36937" y="1701165"/>
            <a:ext cx="22682" cy="226822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67533E91-99E5-4074-9BC9-70A38421F42A}"/>
              </a:ext>
            </a:extLst>
          </p:cNvPr>
          <p:cNvSpPr txBox="1"/>
          <p:nvPr/>
        </p:nvSpPr>
        <p:spPr>
          <a:xfrm>
            <a:off x="4158811" y="794047"/>
            <a:ext cx="5273286" cy="4076583"/>
          </a:xfrm>
          <a:prstGeom prst="rect">
            <a:avLst/>
          </a:prstGeom>
        </p:spPr>
        <p:txBody>
          <a:bodyPr vert="horz" lIns="91440" tIns="45720" rIns="91440" bIns="45720" rtlCol="0" anchor="ctr">
            <a:normAutofit/>
          </a:bodyPr>
          <a:lstStyle/>
          <a:p>
            <a:pPr marL="57150">
              <a:lnSpc>
                <a:spcPct val="90000"/>
              </a:lnSpc>
              <a:spcAft>
                <a:spcPts val="600"/>
              </a:spcAft>
            </a:pPr>
            <a:r>
              <a:rPr lang="en-US" sz="2800" dirty="0">
                <a:solidFill>
                  <a:schemeClr val="bg1"/>
                </a:solidFill>
              </a:rPr>
              <a:t>A Sprint Burndown Chart shows the rate at which work is completed and tracks progress towards the Sprint Goal in terms of how much work remains.</a:t>
            </a:r>
          </a:p>
        </p:txBody>
      </p:sp>
    </p:spTree>
    <p:extLst>
      <p:ext uri="{BB962C8B-B14F-4D97-AF65-F5344CB8AC3E}">
        <p14:creationId xmlns:p14="http://schemas.microsoft.com/office/powerpoint/2010/main" val="109072365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6" name="Freeform: Shape 86">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0261" y="389385"/>
            <a:ext cx="3622319" cy="4871897"/>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0" name="CustomShape 1"/>
          <p:cNvSpPr/>
          <p:nvPr/>
        </p:nvSpPr>
        <p:spPr>
          <a:xfrm>
            <a:off x="713572" y="836777"/>
            <a:ext cx="2824557" cy="3965092"/>
          </a:xfrm>
          <a:prstGeom prst="rect">
            <a:avLst/>
          </a:prstGeom>
        </p:spPr>
        <p:style>
          <a:lnRef idx="0">
            <a:scrgbClr r="0" g="0" b="0"/>
          </a:lnRef>
          <a:fillRef idx="0">
            <a:scrgbClr r="0" g="0" b="0"/>
          </a:fillRef>
          <a:effectRef idx="0">
            <a:scrgbClr r="0" g="0" b="0"/>
          </a:effectRef>
          <a:fontRef idx="minor"/>
        </p:style>
        <p:txBody>
          <a:bodyPr vert="horz" lIns="91440" tIns="45720" rIns="91440" bIns="45720" rtlCol="0" anchor="ctr">
            <a:normAutofit/>
          </a:bodyPr>
          <a:lstStyle/>
          <a:p>
            <a:pPr>
              <a:lnSpc>
                <a:spcPct val="90000"/>
              </a:lnSpc>
              <a:spcBef>
                <a:spcPct val="0"/>
              </a:spcBef>
              <a:spcAft>
                <a:spcPts val="600"/>
              </a:spcAft>
            </a:pPr>
            <a:endParaRPr lang="en-US" sz="4400" b="0" strike="noStrike" kern="1200" spc="-1" dirty="0">
              <a:solidFill>
                <a:srgbClr val="FFFFFF"/>
              </a:solidFill>
              <a:latin typeface="+mj-lt"/>
              <a:ea typeface="+mj-ea"/>
              <a:cs typeface="+mj-cs"/>
            </a:endParaRPr>
          </a:p>
        </p:txBody>
      </p:sp>
      <p:graphicFrame>
        <p:nvGraphicFramePr>
          <p:cNvPr id="97" name="TextBox 5">
            <a:extLst>
              <a:ext uri="{FF2B5EF4-FFF2-40B4-BE49-F238E27FC236}">
                <a16:creationId xmlns:a16="http://schemas.microsoft.com/office/drawing/2014/main" id="{F9C39D62-1286-48E0-A362-F53AA3A4B7C2}"/>
              </a:ext>
            </a:extLst>
          </p:cNvPr>
          <p:cNvGraphicFramePr/>
          <p:nvPr>
            <p:extLst>
              <p:ext uri="{D42A27DB-BD31-4B8C-83A1-F6EECF244321}">
                <p14:modId xmlns:p14="http://schemas.microsoft.com/office/powerpoint/2010/main" val="1690920324"/>
              </p:ext>
            </p:extLst>
          </p:nvPr>
        </p:nvGraphicFramePr>
        <p:xfrm>
          <a:off x="4368284" y="441527"/>
          <a:ext cx="5178890" cy="47182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3" name="CustomShape 1">
            <a:extLst>
              <a:ext uri="{FF2B5EF4-FFF2-40B4-BE49-F238E27FC236}">
                <a16:creationId xmlns:a16="http://schemas.microsoft.com/office/drawing/2014/main" id="{E1E01AAA-1E64-403D-AA94-6E1646A1C365}"/>
              </a:ext>
            </a:extLst>
          </p:cNvPr>
          <p:cNvSpPr/>
          <p:nvPr/>
        </p:nvSpPr>
        <p:spPr>
          <a:xfrm>
            <a:off x="693042" y="796983"/>
            <a:ext cx="2926334" cy="4076583"/>
          </a:xfrm>
          <a:prstGeom prst="rect">
            <a:avLst/>
          </a:prstGeom>
        </p:spPr>
        <p:style>
          <a:lnRef idx="0">
            <a:scrgbClr r="0" g="0" b="0"/>
          </a:lnRef>
          <a:fillRef idx="0">
            <a:scrgbClr r="0" g="0" b="0"/>
          </a:fillRef>
          <a:effectRef idx="0">
            <a:scrgbClr r="0" g="0" b="0"/>
          </a:effectRef>
          <a:fontRef idx="minor"/>
        </p:style>
        <p:txBody>
          <a:bodyPr vert="horz" lIns="91440" tIns="45720" rIns="91440" bIns="45720" rtlCol="0" anchor="ctr">
            <a:normAutofit/>
          </a:bodyPr>
          <a:lstStyle/>
          <a:p>
            <a:pPr algn="r">
              <a:lnSpc>
                <a:spcPct val="90000"/>
              </a:lnSpc>
              <a:spcBef>
                <a:spcPct val="0"/>
              </a:spcBef>
              <a:spcAft>
                <a:spcPts val="600"/>
              </a:spcAft>
            </a:pPr>
            <a:r>
              <a:rPr lang="en-US" sz="4400" spc="-1" dirty="0">
                <a:solidFill>
                  <a:schemeClr val="bg1"/>
                </a:solidFill>
                <a:latin typeface="+mj-lt"/>
                <a:ea typeface="+mj-ea"/>
                <a:cs typeface="+mj-cs"/>
              </a:rPr>
              <a:t>Why is a Sprint Burndown Chart Important?</a:t>
            </a:r>
            <a:endParaRPr lang="en-US" dirty="0">
              <a:solidFill>
                <a:schemeClr val="bg1"/>
              </a:solidFill>
            </a:endParaRPr>
          </a:p>
        </p:txBody>
      </p:sp>
    </p:spTree>
    <p:extLst>
      <p:ext uri="{BB962C8B-B14F-4D97-AF65-F5344CB8AC3E}">
        <p14:creationId xmlns:p14="http://schemas.microsoft.com/office/powerpoint/2010/main" val="310212187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CustomShape 1"/>
          <p:cNvSpPr/>
          <p:nvPr/>
        </p:nvSpPr>
        <p:spPr>
          <a:xfrm>
            <a:off x="504000" y="74160"/>
            <a:ext cx="9070920" cy="124956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gn="ctr"/>
            <a:r>
              <a:rPr lang="en-US" sz="3600" b="0" strike="noStrike" spc="-1" dirty="0">
                <a:solidFill>
                  <a:srgbClr val="000000"/>
                </a:solidFill>
                <a:latin typeface="Arial"/>
                <a:ea typeface="DejaVu Sans"/>
              </a:rPr>
              <a:t>How is a </a:t>
            </a:r>
            <a:r>
              <a:rPr lang="en-US" sz="3600" spc="-1" dirty="0">
                <a:solidFill>
                  <a:srgbClr val="000000"/>
                </a:solidFill>
                <a:latin typeface="Arial"/>
                <a:ea typeface="DejaVu Sans"/>
              </a:rPr>
              <a:t>Sprint Burndown</a:t>
            </a:r>
            <a:r>
              <a:rPr lang="en-US" sz="3600" b="0" strike="noStrike" spc="-1" dirty="0">
                <a:solidFill>
                  <a:srgbClr val="000000"/>
                </a:solidFill>
                <a:latin typeface="Arial"/>
                <a:ea typeface="DejaVu Sans"/>
              </a:rPr>
              <a:t> Chart created?</a:t>
            </a:r>
            <a:endParaRPr lang="en-US" sz="3600" b="0" strike="noStrike" spc="-1">
              <a:latin typeface="Arial"/>
            </a:endParaRPr>
          </a:p>
        </p:txBody>
      </p:sp>
      <p:sp>
        <p:nvSpPr>
          <p:cNvPr id="83" name="CustomShape 2"/>
          <p:cNvSpPr/>
          <p:nvPr/>
        </p:nvSpPr>
        <p:spPr>
          <a:xfrm>
            <a:off x="504000" y="1326600"/>
            <a:ext cx="9070920" cy="3287520"/>
          </a:xfrm>
          <a:prstGeom prst="rect">
            <a:avLst/>
          </a:prstGeom>
          <a:noFill/>
          <a:ln>
            <a:noFill/>
          </a:ln>
        </p:spPr>
        <p:style>
          <a:lnRef idx="0">
            <a:scrgbClr r="0" g="0" b="0"/>
          </a:lnRef>
          <a:fillRef idx="0">
            <a:scrgbClr r="0" g="0" b="0"/>
          </a:fillRef>
          <a:effectRef idx="0">
            <a:scrgbClr r="0" g="0" b="0"/>
          </a:effectRef>
          <a:fontRef idx="minor"/>
        </p:style>
      </p:sp>
      <p:sp>
        <p:nvSpPr>
          <p:cNvPr id="4" name="Rectangle 3">
            <a:extLst>
              <a:ext uri="{FF2B5EF4-FFF2-40B4-BE49-F238E27FC236}">
                <a16:creationId xmlns:a16="http://schemas.microsoft.com/office/drawing/2014/main" id="{BBFE9B0C-358D-4B3C-B4CE-C5F6D3CE053E}"/>
              </a:ext>
            </a:extLst>
          </p:cNvPr>
          <p:cNvSpPr/>
          <p:nvPr/>
        </p:nvSpPr>
        <p:spPr>
          <a:xfrm>
            <a:off x="449953" y="1093799"/>
            <a:ext cx="9129095" cy="77304"/>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extBox 1">
            <a:extLst>
              <a:ext uri="{FF2B5EF4-FFF2-40B4-BE49-F238E27FC236}">
                <a16:creationId xmlns:a16="http://schemas.microsoft.com/office/drawing/2014/main" id="{8FEA7D08-550D-43F4-B8F6-9F4FD43DBA9E}"/>
              </a:ext>
            </a:extLst>
          </p:cNvPr>
          <p:cNvSpPr txBox="1"/>
          <p:nvPr/>
        </p:nvSpPr>
        <p:spPr>
          <a:xfrm>
            <a:off x="1055289" y="1257708"/>
            <a:ext cx="7968342" cy="4247317"/>
          </a:xfrm>
          <a:prstGeom prst="rect">
            <a:avLst/>
          </a:prstGeom>
          <a:noFill/>
        </p:spPr>
        <p:txBody>
          <a:bodyPr wrap="square" lIns="91440" tIns="45720" rIns="91440" bIns="45720" rtlCol="0" anchor="t">
            <a:spAutoFit/>
          </a:bodyPr>
          <a:lstStyle/>
          <a:p>
            <a:r>
              <a:rPr lang="en-US" b="1" dirty="0">
                <a:solidFill>
                  <a:schemeClr val="accent6">
                    <a:lumMod val="50000"/>
                  </a:schemeClr>
                </a:solidFill>
              </a:rPr>
              <a:t>X-Axis</a:t>
            </a:r>
          </a:p>
          <a:p>
            <a:r>
              <a:rPr lang="en-US" dirty="0"/>
              <a:t>The x-axis indicates the milestones – usually days.</a:t>
            </a:r>
          </a:p>
          <a:p>
            <a:endParaRPr lang="en-US" dirty="0"/>
          </a:p>
          <a:p>
            <a:r>
              <a:rPr lang="en-US" b="1" dirty="0">
                <a:solidFill>
                  <a:schemeClr val="accent6">
                    <a:lumMod val="50000"/>
                  </a:schemeClr>
                </a:solidFill>
              </a:rPr>
              <a:t>Y-Axis</a:t>
            </a:r>
          </a:p>
          <a:p>
            <a:r>
              <a:rPr lang="en-US" dirty="0"/>
              <a:t>The y-axis represents the remaining work to be done in a sprint (# of tasks remaining).</a:t>
            </a:r>
          </a:p>
          <a:p>
            <a:endParaRPr lang="en-US" dirty="0"/>
          </a:p>
          <a:p>
            <a:r>
              <a:rPr lang="en-US" b="1" dirty="0">
                <a:solidFill>
                  <a:schemeClr val="accent6">
                    <a:lumMod val="50000"/>
                  </a:schemeClr>
                </a:solidFill>
              </a:rPr>
              <a:t>Progress Line</a:t>
            </a:r>
          </a:p>
          <a:p>
            <a:r>
              <a:rPr lang="en-US" dirty="0"/>
              <a:t>This line indicates how the team is progressing in real-time and offers an estimated timeframe for the remaining work.</a:t>
            </a:r>
          </a:p>
          <a:p>
            <a:endParaRPr lang="en-US" dirty="0"/>
          </a:p>
          <a:p>
            <a:r>
              <a:rPr lang="en-US" b="1" dirty="0">
                <a:solidFill>
                  <a:schemeClr val="accent6">
                    <a:lumMod val="50000"/>
                  </a:schemeClr>
                </a:solidFill>
              </a:rPr>
              <a:t>Guideline </a:t>
            </a:r>
            <a:r>
              <a:rPr lang="en-US" dirty="0"/>
              <a:t>(optional)</a:t>
            </a:r>
          </a:p>
          <a:p>
            <a:r>
              <a:rPr lang="en-US" dirty="0"/>
              <a:t>This is a diagonal line drawn from top left to bottom right.  If all tasks are completed at a steady pace and on-time, the progress line will look like the guideline.</a:t>
            </a:r>
          </a:p>
        </p:txBody>
      </p:sp>
    </p:spTree>
    <p:extLst>
      <p:ext uri="{BB962C8B-B14F-4D97-AF65-F5344CB8AC3E}">
        <p14:creationId xmlns:p14="http://schemas.microsoft.com/office/powerpoint/2010/main" val="385317668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hart, line chart&#10;&#10;Description automatically generated">
            <a:extLst>
              <a:ext uri="{FF2B5EF4-FFF2-40B4-BE49-F238E27FC236}">
                <a16:creationId xmlns:a16="http://schemas.microsoft.com/office/drawing/2014/main" id="{DE92C0DA-F091-4C99-B169-883DB10D60DB}"/>
              </a:ext>
            </a:extLst>
          </p:cNvPr>
          <p:cNvPicPr>
            <a:picLocks noChangeAspect="1"/>
          </p:cNvPicPr>
          <p:nvPr/>
        </p:nvPicPr>
        <p:blipFill rotWithShape="1">
          <a:blip r:embed="rId2"/>
          <a:srcRect l="4678" t="11802" b="8798"/>
          <a:stretch/>
        </p:blipFill>
        <p:spPr>
          <a:xfrm>
            <a:off x="1500572" y="1220967"/>
            <a:ext cx="6867982" cy="3372456"/>
          </a:xfrm>
          <a:prstGeom prst="rect">
            <a:avLst/>
          </a:prstGeom>
        </p:spPr>
      </p:pic>
      <p:sp>
        <p:nvSpPr>
          <p:cNvPr id="4" name="TextBox 3">
            <a:extLst>
              <a:ext uri="{FF2B5EF4-FFF2-40B4-BE49-F238E27FC236}">
                <a16:creationId xmlns:a16="http://schemas.microsoft.com/office/drawing/2014/main" id="{1A354B94-11FE-4509-B4FC-4AC228E4D1A0}"/>
              </a:ext>
            </a:extLst>
          </p:cNvPr>
          <p:cNvSpPr txBox="1"/>
          <p:nvPr/>
        </p:nvSpPr>
        <p:spPr>
          <a:xfrm>
            <a:off x="2289998" y="140109"/>
            <a:ext cx="6039464" cy="646331"/>
          </a:xfrm>
          <a:prstGeom prst="rect">
            <a:avLst/>
          </a:prstGeom>
          <a:noFill/>
        </p:spPr>
        <p:txBody>
          <a:bodyPr wrap="square" rtlCol="0">
            <a:spAutoFit/>
          </a:bodyPr>
          <a:lstStyle/>
          <a:p>
            <a:r>
              <a:rPr lang="en-US" sz="3600" dirty="0"/>
              <a:t>Sprint Burndown Chart</a:t>
            </a:r>
          </a:p>
        </p:txBody>
      </p:sp>
      <p:sp>
        <p:nvSpPr>
          <p:cNvPr id="5" name="TextBox 4">
            <a:extLst>
              <a:ext uri="{FF2B5EF4-FFF2-40B4-BE49-F238E27FC236}">
                <a16:creationId xmlns:a16="http://schemas.microsoft.com/office/drawing/2014/main" id="{F99BB516-DDFA-4A93-A431-FB70E3580284}"/>
              </a:ext>
            </a:extLst>
          </p:cNvPr>
          <p:cNvSpPr txBox="1"/>
          <p:nvPr/>
        </p:nvSpPr>
        <p:spPr>
          <a:xfrm rot="16200000">
            <a:off x="210577" y="2488376"/>
            <a:ext cx="1496961" cy="369332"/>
          </a:xfrm>
          <a:prstGeom prst="rect">
            <a:avLst/>
          </a:prstGeom>
          <a:noFill/>
        </p:spPr>
        <p:txBody>
          <a:bodyPr wrap="square" rtlCol="0">
            <a:spAutoFit/>
          </a:bodyPr>
          <a:lstStyle/>
          <a:p>
            <a:r>
              <a:rPr lang="en-US" dirty="0"/>
              <a:t># of Tasks</a:t>
            </a:r>
          </a:p>
        </p:txBody>
      </p:sp>
      <p:sp>
        <p:nvSpPr>
          <p:cNvPr id="6" name="TextBox 5">
            <a:extLst>
              <a:ext uri="{FF2B5EF4-FFF2-40B4-BE49-F238E27FC236}">
                <a16:creationId xmlns:a16="http://schemas.microsoft.com/office/drawing/2014/main" id="{F5BE8E85-6705-4F28-AEF2-9FA4F033FAC4}"/>
              </a:ext>
            </a:extLst>
          </p:cNvPr>
          <p:cNvSpPr txBox="1"/>
          <p:nvPr/>
        </p:nvSpPr>
        <p:spPr>
          <a:xfrm>
            <a:off x="3949191" y="4800466"/>
            <a:ext cx="1496961" cy="369332"/>
          </a:xfrm>
          <a:prstGeom prst="rect">
            <a:avLst/>
          </a:prstGeom>
          <a:noFill/>
        </p:spPr>
        <p:txBody>
          <a:bodyPr wrap="square" rtlCol="0">
            <a:spAutoFit/>
          </a:bodyPr>
          <a:lstStyle/>
          <a:p>
            <a:r>
              <a:rPr lang="en-US" dirty="0"/>
              <a:t># of Weeks</a:t>
            </a:r>
          </a:p>
        </p:txBody>
      </p:sp>
      <p:sp>
        <p:nvSpPr>
          <p:cNvPr id="7" name="Rectangle 6">
            <a:extLst>
              <a:ext uri="{FF2B5EF4-FFF2-40B4-BE49-F238E27FC236}">
                <a16:creationId xmlns:a16="http://schemas.microsoft.com/office/drawing/2014/main" id="{8919A7EB-C07E-4240-910A-5ACDE1404791}"/>
              </a:ext>
            </a:extLst>
          </p:cNvPr>
          <p:cNvSpPr/>
          <p:nvPr/>
        </p:nvSpPr>
        <p:spPr>
          <a:xfrm>
            <a:off x="370016" y="916179"/>
            <a:ext cx="9129095" cy="77304"/>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135590245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0" name="!!BGRectangle">
            <a:extLst>
              <a:ext uri="{FF2B5EF4-FFF2-40B4-BE49-F238E27FC236}">
                <a16:creationId xmlns:a16="http://schemas.microsoft.com/office/drawing/2014/main" id="{25E8815A-9407-4234-B08F-A1E49DCD7F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20" y="-5111"/>
            <a:ext cx="10078105" cy="567054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2" name="Rectangle 91">
            <a:extLst>
              <a:ext uri="{FF2B5EF4-FFF2-40B4-BE49-F238E27FC236}">
                <a16:creationId xmlns:a16="http://schemas.microsoft.com/office/drawing/2014/main" id="{AD72D4D1-076F-49D3-9889-EFC4F6D7CA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80625" cy="567055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73F88739-1B2B-4E99-A861-327B8876CB15}"/>
              </a:ext>
            </a:extLst>
          </p:cNvPr>
          <p:cNvPicPr>
            <a:picLocks noChangeAspect="1"/>
          </p:cNvPicPr>
          <p:nvPr/>
        </p:nvPicPr>
        <p:blipFill rotWithShape="1">
          <a:blip r:embed="rId2">
            <a:alphaModFix amt="50000"/>
          </a:blip>
          <a:srcRect l="11369" r="11745" b="1"/>
          <a:stretch/>
        </p:blipFill>
        <p:spPr>
          <a:xfrm>
            <a:off x="20" y="10"/>
            <a:ext cx="10080605" cy="5670540"/>
          </a:xfrm>
          <a:prstGeom prst="rect">
            <a:avLst/>
          </a:prstGeom>
        </p:spPr>
      </p:pic>
      <p:sp>
        <p:nvSpPr>
          <p:cNvPr id="84" name="CustomShape 1"/>
          <p:cNvSpPr/>
          <p:nvPr/>
        </p:nvSpPr>
        <p:spPr>
          <a:xfrm>
            <a:off x="693042" y="796983"/>
            <a:ext cx="2889219" cy="4076583"/>
          </a:xfrm>
          <a:prstGeom prst="rect">
            <a:avLst/>
          </a:prstGeom>
        </p:spPr>
        <p:style>
          <a:lnRef idx="0">
            <a:scrgbClr r="0" g="0" b="0"/>
          </a:lnRef>
          <a:fillRef idx="0">
            <a:scrgbClr r="0" g="0" b="0"/>
          </a:fillRef>
          <a:effectRef idx="0">
            <a:scrgbClr r="0" g="0" b="0"/>
          </a:effectRef>
          <a:fontRef idx="minor"/>
        </p:style>
        <p:txBody>
          <a:bodyPr vert="horz" lIns="91440" tIns="45720" rIns="91440" bIns="45720" rtlCol="0" anchor="ctr">
            <a:normAutofit/>
          </a:bodyPr>
          <a:lstStyle/>
          <a:p>
            <a:pPr algn="r">
              <a:lnSpc>
                <a:spcPct val="90000"/>
              </a:lnSpc>
              <a:spcBef>
                <a:spcPct val="0"/>
              </a:spcBef>
              <a:spcAft>
                <a:spcPts val="600"/>
              </a:spcAft>
            </a:pPr>
            <a:r>
              <a:rPr lang="en-US" sz="4400" b="0" strike="noStrike" spc="-1" dirty="0">
                <a:solidFill>
                  <a:schemeClr val="bg1"/>
                </a:solidFill>
                <a:latin typeface="+mj-lt"/>
                <a:ea typeface="+mj-ea"/>
                <a:cs typeface="+mj-cs"/>
              </a:rPr>
              <a:t>How to </a:t>
            </a:r>
            <a:r>
              <a:rPr lang="en-US" sz="4400" spc="-1" dirty="0">
                <a:solidFill>
                  <a:schemeClr val="bg1"/>
                </a:solidFill>
                <a:latin typeface="+mj-lt"/>
                <a:ea typeface="+mj-ea"/>
                <a:cs typeface="+mj-cs"/>
              </a:rPr>
              <a:t>Read</a:t>
            </a:r>
            <a:r>
              <a:rPr lang="en-US" sz="4400" b="0" strike="noStrike" spc="-1" dirty="0">
                <a:solidFill>
                  <a:schemeClr val="bg1"/>
                </a:solidFill>
                <a:latin typeface="+mj-lt"/>
                <a:ea typeface="+mj-ea"/>
                <a:cs typeface="+mj-cs"/>
              </a:rPr>
              <a:t> a Burndown Chart</a:t>
            </a:r>
          </a:p>
        </p:txBody>
      </p:sp>
      <p:sp>
        <p:nvSpPr>
          <p:cNvPr id="94" name="!!Line">
            <a:extLst>
              <a:ext uri="{FF2B5EF4-FFF2-40B4-BE49-F238E27FC236}">
                <a16:creationId xmlns:a16="http://schemas.microsoft.com/office/drawing/2014/main" id="{C9C56819-FD02-4626-ABF5-85C7463C99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36937" y="1701165"/>
            <a:ext cx="22682" cy="226822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D3203124-C13C-47F8-95C5-96690A54E9BB}"/>
              </a:ext>
            </a:extLst>
          </p:cNvPr>
          <p:cNvSpPr txBox="1"/>
          <p:nvPr/>
        </p:nvSpPr>
        <p:spPr>
          <a:xfrm>
            <a:off x="4114296" y="796983"/>
            <a:ext cx="5273286" cy="4076583"/>
          </a:xfrm>
          <a:prstGeom prst="rect">
            <a:avLst/>
          </a:prstGeom>
        </p:spPr>
        <p:txBody>
          <a:bodyPr vert="horz" lIns="91440" tIns="45720" rIns="91440" bIns="45720" rtlCol="0" anchor="ctr">
            <a:normAutofit/>
          </a:bodyPr>
          <a:lstStyle/>
          <a:p>
            <a:pPr>
              <a:lnSpc>
                <a:spcPct val="90000"/>
              </a:lnSpc>
              <a:spcAft>
                <a:spcPts val="600"/>
              </a:spcAft>
            </a:pPr>
            <a:r>
              <a:rPr lang="en-US" sz="2800" dirty="0">
                <a:solidFill>
                  <a:schemeClr val="bg1"/>
                </a:solidFill>
              </a:rPr>
              <a:t>Compare the progress line to the guideline.  The closer the two lines are, the better your chances are of completing the tasks by the deadline.</a:t>
            </a:r>
          </a:p>
        </p:txBody>
      </p:sp>
    </p:spTree>
    <p:extLst>
      <p:ext uri="{BB962C8B-B14F-4D97-AF65-F5344CB8AC3E}">
        <p14:creationId xmlns:p14="http://schemas.microsoft.com/office/powerpoint/2010/main" val="207035360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CustomShape 1"/>
          <p:cNvSpPr/>
          <p:nvPr/>
        </p:nvSpPr>
        <p:spPr>
          <a:xfrm>
            <a:off x="504000" y="226080"/>
            <a:ext cx="9070920" cy="94572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en-US" sz="3200" b="0" strike="noStrike" spc="-1" dirty="0">
                <a:solidFill>
                  <a:srgbClr val="000000"/>
                </a:solidFill>
                <a:latin typeface="Arial"/>
                <a:ea typeface="DejaVu Sans"/>
              </a:rPr>
              <a:t>An Example: Project </a:t>
            </a:r>
            <a:r>
              <a:rPr lang="en-US" sz="3200" b="0" strike="noStrike" spc="-1" dirty="0" err="1">
                <a:solidFill>
                  <a:srgbClr val="000000"/>
                </a:solidFill>
                <a:latin typeface="Arial"/>
                <a:ea typeface="DejaVu Sans"/>
              </a:rPr>
              <a:t>LaCEM</a:t>
            </a:r>
            <a:r>
              <a:rPr lang="en-US" sz="3200" b="0" strike="noStrike" spc="-1" dirty="0">
                <a:solidFill>
                  <a:srgbClr val="000000"/>
                </a:solidFill>
                <a:latin typeface="Arial"/>
                <a:ea typeface="DejaVu Sans"/>
              </a:rPr>
              <a:t> Burndown Chart</a:t>
            </a:r>
            <a:endParaRPr lang="en-US" sz="3200" b="0" strike="noStrike" spc="-1" dirty="0">
              <a:latin typeface="Arial"/>
            </a:endParaRPr>
          </a:p>
        </p:txBody>
      </p:sp>
      <p:sp>
        <p:nvSpPr>
          <p:cNvPr id="87" name="CustomShape 2"/>
          <p:cNvSpPr/>
          <p:nvPr/>
        </p:nvSpPr>
        <p:spPr>
          <a:xfrm>
            <a:off x="504000" y="1326600"/>
            <a:ext cx="9070920" cy="3287520"/>
          </a:xfrm>
          <a:prstGeom prst="rect">
            <a:avLst/>
          </a:prstGeom>
          <a:noFill/>
          <a:ln>
            <a:noFill/>
          </a:ln>
        </p:spPr>
        <p:style>
          <a:lnRef idx="0">
            <a:scrgbClr r="0" g="0" b="0"/>
          </a:lnRef>
          <a:fillRef idx="0">
            <a:scrgbClr r="0" g="0" b="0"/>
          </a:fillRef>
          <a:effectRef idx="0">
            <a:scrgbClr r="0" g="0" b="0"/>
          </a:effectRef>
          <a:fontRef idx="minor"/>
        </p:style>
      </p:sp>
      <p:sp>
        <p:nvSpPr>
          <p:cNvPr id="4" name="Rectangle 3">
            <a:extLst>
              <a:ext uri="{FF2B5EF4-FFF2-40B4-BE49-F238E27FC236}">
                <a16:creationId xmlns:a16="http://schemas.microsoft.com/office/drawing/2014/main" id="{BBFE9B0C-358D-4B3C-B4CE-C5F6D3CE053E}"/>
              </a:ext>
            </a:extLst>
          </p:cNvPr>
          <p:cNvSpPr/>
          <p:nvPr/>
        </p:nvSpPr>
        <p:spPr>
          <a:xfrm>
            <a:off x="449953" y="1093799"/>
            <a:ext cx="9129095" cy="77304"/>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a:extLst>
              <a:ext uri="{FF2B5EF4-FFF2-40B4-BE49-F238E27FC236}">
                <a16:creationId xmlns:a16="http://schemas.microsoft.com/office/drawing/2014/main" id="{E2513521-99C7-4B0C-A11A-A0791EAD4710}"/>
              </a:ext>
            </a:extLst>
          </p:cNvPr>
          <p:cNvPicPr>
            <a:picLocks noChangeAspect="1"/>
          </p:cNvPicPr>
          <p:nvPr/>
        </p:nvPicPr>
        <p:blipFill>
          <a:blip r:embed="rId2"/>
          <a:stretch>
            <a:fillRect/>
          </a:stretch>
        </p:blipFill>
        <p:spPr>
          <a:xfrm>
            <a:off x="4675045" y="1626917"/>
            <a:ext cx="5071751" cy="2987203"/>
          </a:xfrm>
          <a:prstGeom prst="rect">
            <a:avLst/>
          </a:prstGeom>
          <a:ln w="38100">
            <a:solidFill>
              <a:schemeClr val="tx1"/>
            </a:solidFill>
          </a:ln>
        </p:spPr>
      </p:pic>
      <p:pic>
        <p:nvPicPr>
          <p:cNvPr id="7" name="Picture 6">
            <a:extLst>
              <a:ext uri="{FF2B5EF4-FFF2-40B4-BE49-F238E27FC236}">
                <a16:creationId xmlns:a16="http://schemas.microsoft.com/office/drawing/2014/main" id="{B6B4CB05-C74F-415C-85B0-4667CE4B23B7}"/>
              </a:ext>
            </a:extLst>
          </p:cNvPr>
          <p:cNvPicPr>
            <a:picLocks noChangeAspect="1"/>
          </p:cNvPicPr>
          <p:nvPr/>
        </p:nvPicPr>
        <p:blipFill rotWithShape="1">
          <a:blip r:embed="rId3"/>
          <a:srcRect t="7555"/>
          <a:stretch/>
        </p:blipFill>
        <p:spPr>
          <a:xfrm>
            <a:off x="332124" y="1481774"/>
            <a:ext cx="3527978" cy="3675050"/>
          </a:xfrm>
          <a:prstGeom prst="rect">
            <a:avLst/>
          </a:prstGeom>
          <a:ln w="38100">
            <a:solidFill>
              <a:schemeClr val="tx1"/>
            </a:solidFill>
          </a:ln>
        </p:spPr>
      </p:pic>
      <p:sp>
        <p:nvSpPr>
          <p:cNvPr id="8" name="Arrow: Right 7">
            <a:extLst>
              <a:ext uri="{FF2B5EF4-FFF2-40B4-BE49-F238E27FC236}">
                <a16:creationId xmlns:a16="http://schemas.microsoft.com/office/drawing/2014/main" id="{70194164-0A6C-4D9E-83AD-3D8675C7BAD0}"/>
              </a:ext>
            </a:extLst>
          </p:cNvPr>
          <p:cNvSpPr/>
          <p:nvPr/>
        </p:nvSpPr>
        <p:spPr>
          <a:xfrm>
            <a:off x="4034971" y="2835275"/>
            <a:ext cx="468198" cy="3433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678064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CustomShape 1"/>
          <p:cNvSpPr/>
          <p:nvPr/>
        </p:nvSpPr>
        <p:spPr>
          <a:xfrm>
            <a:off x="504000" y="226080"/>
            <a:ext cx="9070920" cy="94572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en-US" sz="4400" b="0" strike="noStrike" spc="-1">
                <a:solidFill>
                  <a:srgbClr val="000000"/>
                </a:solidFill>
                <a:latin typeface="Arial"/>
                <a:ea typeface="DejaVu Sans"/>
              </a:rPr>
              <a:t>References:</a:t>
            </a:r>
            <a:endParaRPr lang="en-US" sz="4400" b="0" strike="noStrike" spc="-1" dirty="0">
              <a:latin typeface="Arial"/>
            </a:endParaRPr>
          </a:p>
        </p:txBody>
      </p:sp>
      <p:sp>
        <p:nvSpPr>
          <p:cNvPr id="87" name="CustomShape 2"/>
          <p:cNvSpPr/>
          <p:nvPr/>
        </p:nvSpPr>
        <p:spPr>
          <a:xfrm>
            <a:off x="504000" y="1326600"/>
            <a:ext cx="9070920" cy="3287520"/>
          </a:xfrm>
          <a:prstGeom prst="rect">
            <a:avLst/>
          </a:prstGeom>
          <a:noFill/>
          <a:ln>
            <a:noFill/>
          </a:ln>
        </p:spPr>
        <p:style>
          <a:lnRef idx="0">
            <a:scrgbClr r="0" g="0" b="0"/>
          </a:lnRef>
          <a:fillRef idx="0">
            <a:scrgbClr r="0" g="0" b="0"/>
          </a:fillRef>
          <a:effectRef idx="0">
            <a:scrgbClr r="0" g="0" b="0"/>
          </a:effectRef>
          <a:fontRef idx="minor"/>
        </p:style>
      </p:sp>
      <p:sp>
        <p:nvSpPr>
          <p:cNvPr id="4" name="Rectangle 3">
            <a:extLst>
              <a:ext uri="{FF2B5EF4-FFF2-40B4-BE49-F238E27FC236}">
                <a16:creationId xmlns:a16="http://schemas.microsoft.com/office/drawing/2014/main" id="{BBFE9B0C-358D-4B3C-B4CE-C5F6D3CE053E}"/>
              </a:ext>
            </a:extLst>
          </p:cNvPr>
          <p:cNvSpPr/>
          <p:nvPr/>
        </p:nvSpPr>
        <p:spPr>
          <a:xfrm>
            <a:off x="449953" y="1093799"/>
            <a:ext cx="9129095" cy="77304"/>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extBox 1">
            <a:extLst>
              <a:ext uri="{FF2B5EF4-FFF2-40B4-BE49-F238E27FC236}">
                <a16:creationId xmlns:a16="http://schemas.microsoft.com/office/drawing/2014/main" id="{6E330FF7-7CD1-40E2-9BE0-61021B9BC7FD}"/>
              </a:ext>
            </a:extLst>
          </p:cNvPr>
          <p:cNvSpPr txBox="1"/>
          <p:nvPr/>
        </p:nvSpPr>
        <p:spPr>
          <a:xfrm>
            <a:off x="449953" y="1326600"/>
            <a:ext cx="9124967" cy="1754326"/>
          </a:xfrm>
          <a:prstGeom prst="rect">
            <a:avLst/>
          </a:prstGeom>
          <a:noFill/>
        </p:spPr>
        <p:txBody>
          <a:bodyPr wrap="square" rtlCol="0">
            <a:spAutoFit/>
          </a:bodyPr>
          <a:lstStyle/>
          <a:p>
            <a:r>
              <a:rPr lang="en-US" b="0" i="0" dirty="0">
                <a:effectLst/>
                <a:latin typeface="Roboto" panose="02000000000000000000" pitchFamily="2" charset="0"/>
                <a:hlinkClick r:id="rId2"/>
              </a:rPr>
              <a:t>Burn up and burn down charts</a:t>
            </a:r>
            <a:endParaRPr lang="en-US" dirty="0"/>
          </a:p>
          <a:p>
            <a:r>
              <a:rPr lang="en-US" dirty="0"/>
              <a:t>(https://www.youtube.com/watch?v=WfWBxSwqqpU)</a:t>
            </a:r>
          </a:p>
          <a:p>
            <a:endParaRPr lang="en-US" dirty="0"/>
          </a:p>
          <a:p>
            <a:r>
              <a:rPr lang="en-US" b="0" i="0" dirty="0">
                <a:effectLst/>
                <a:latin typeface="Roboto" panose="02000000000000000000" pitchFamily="2" charset="0"/>
                <a:hlinkClick r:id="rId3"/>
              </a:rPr>
              <a:t>How to Create a Sprint Burndown Chart in Excel</a:t>
            </a:r>
            <a:endParaRPr lang="en-US" dirty="0"/>
          </a:p>
          <a:p>
            <a:r>
              <a:rPr lang="en-US" dirty="0"/>
              <a:t>(https://www.youtube.com/watch?v=J17dOgmjS2c)</a:t>
            </a:r>
          </a:p>
          <a:p>
            <a:endParaRPr lang="en-US" dirty="0"/>
          </a:p>
        </p:txBody>
      </p:sp>
    </p:spTree>
    <p:extLst>
      <p:ext uri="{BB962C8B-B14F-4D97-AF65-F5344CB8AC3E}">
        <p14:creationId xmlns:p14="http://schemas.microsoft.com/office/powerpoint/2010/main" val="70943860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EDE80-E625-4609-93BF-95C2242541C2}"/>
              </a:ext>
            </a:extLst>
          </p:cNvPr>
          <p:cNvSpPr>
            <a:spLocks noGrp="1"/>
          </p:cNvSpPr>
          <p:nvPr>
            <p:ph type="title"/>
          </p:nvPr>
        </p:nvSpPr>
        <p:spPr/>
        <p:txBody>
          <a:bodyPr/>
          <a:lstStyle/>
          <a:p>
            <a:pPr algn="ctr"/>
            <a:r>
              <a:rPr lang="en-US" dirty="0"/>
              <a:t>Managing a Project from A-Z</a:t>
            </a:r>
          </a:p>
        </p:txBody>
      </p:sp>
      <p:sp>
        <p:nvSpPr>
          <p:cNvPr id="3" name="Subtitle 2">
            <a:extLst>
              <a:ext uri="{FF2B5EF4-FFF2-40B4-BE49-F238E27FC236}">
                <a16:creationId xmlns:a16="http://schemas.microsoft.com/office/drawing/2014/main" id="{4B6253A9-3745-4284-9A42-0FC80DB14A1D}"/>
              </a:ext>
            </a:extLst>
          </p:cNvPr>
          <p:cNvSpPr>
            <a:spLocks noGrp="1"/>
          </p:cNvSpPr>
          <p:nvPr>
            <p:ph type="subTitle"/>
          </p:nvPr>
        </p:nvSpPr>
        <p:spPr>
          <a:xfrm>
            <a:off x="504000" y="1326600"/>
            <a:ext cx="4443956" cy="3288600"/>
          </a:xfrm>
        </p:spPr>
        <p:txBody>
          <a:bodyPr lIns="0" tIns="0" rIns="0" bIns="0" anchor="t">
            <a:noAutofit/>
          </a:bodyPr>
          <a:lstStyle/>
          <a:p>
            <a:pPr marL="285750" indent="-285750">
              <a:spcBef>
                <a:spcPts val="1000"/>
              </a:spcBef>
              <a:buFont typeface="Arial"/>
              <a:buChar char="•"/>
            </a:pPr>
            <a:r>
              <a:rPr lang="en-US" sz="2400" dirty="0">
                <a:ea typeface="+mj-lt"/>
                <a:cs typeface="+mj-lt"/>
              </a:rPr>
              <a:t>Feasibility Study</a:t>
            </a:r>
          </a:p>
          <a:p>
            <a:pPr marL="285750" indent="-285750">
              <a:spcBef>
                <a:spcPts val="1000"/>
              </a:spcBef>
              <a:buFont typeface="Arial"/>
              <a:buChar char="•"/>
            </a:pPr>
            <a:r>
              <a:rPr lang="en-US" sz="2400" dirty="0">
                <a:ea typeface="+mj-lt"/>
                <a:cs typeface="+mj-lt"/>
              </a:rPr>
              <a:t>Project Risk</a:t>
            </a:r>
          </a:p>
          <a:p>
            <a:pPr marL="285750" indent="-285750">
              <a:spcBef>
                <a:spcPts val="1000"/>
              </a:spcBef>
              <a:buFont typeface="Arial"/>
              <a:buChar char="•"/>
            </a:pPr>
            <a:r>
              <a:rPr lang="en-US" sz="2400" dirty="0">
                <a:ea typeface="+mj-lt"/>
                <a:cs typeface="+mj-lt"/>
              </a:rPr>
              <a:t>Project Constraints</a:t>
            </a:r>
          </a:p>
          <a:p>
            <a:pPr marL="285750" indent="-285750">
              <a:spcBef>
                <a:spcPts val="1000"/>
              </a:spcBef>
              <a:buFont typeface="Arial"/>
              <a:buChar char="•"/>
            </a:pPr>
            <a:r>
              <a:rPr lang="en-US" sz="2400" dirty="0">
                <a:ea typeface="+mj-lt"/>
                <a:cs typeface="+mj-lt"/>
              </a:rPr>
              <a:t>Business Case Document</a:t>
            </a:r>
          </a:p>
          <a:p>
            <a:pPr marL="285750" indent="-285750">
              <a:spcBef>
                <a:spcPts val="1000"/>
              </a:spcBef>
              <a:buFont typeface="Arial"/>
              <a:buChar char="•"/>
            </a:pPr>
            <a:r>
              <a:rPr lang="en-US" sz="2400" dirty="0">
                <a:ea typeface="+mj-lt"/>
                <a:cs typeface="+mj-lt"/>
              </a:rPr>
              <a:t>Project Initiation</a:t>
            </a:r>
          </a:p>
          <a:p>
            <a:pPr marL="285750" indent="-285750">
              <a:spcBef>
                <a:spcPts val="1000"/>
              </a:spcBef>
              <a:buFont typeface="Arial"/>
              <a:buChar char="•"/>
            </a:pPr>
            <a:r>
              <a:rPr lang="en-US" sz="2400" dirty="0">
                <a:ea typeface="+mj-lt"/>
                <a:cs typeface="+mj-lt"/>
              </a:rPr>
              <a:t>Work Breakdown Structure (WBS)</a:t>
            </a:r>
          </a:p>
          <a:p>
            <a:pPr>
              <a:spcBef>
                <a:spcPts val="1000"/>
              </a:spcBef>
            </a:pPr>
            <a:endParaRPr lang="en-US" sz="2400" dirty="0">
              <a:ea typeface="+mj-lt"/>
              <a:cs typeface="+mj-lt"/>
            </a:endParaRPr>
          </a:p>
          <a:p>
            <a:pPr marL="285750" indent="-285750">
              <a:spcBef>
                <a:spcPts val="1000"/>
              </a:spcBef>
              <a:buFont typeface="Arial"/>
              <a:buChar char="•"/>
            </a:pPr>
            <a:endParaRPr lang="en-US" sz="2400" dirty="0">
              <a:ea typeface="+mj-lt"/>
              <a:cs typeface="+mj-lt"/>
            </a:endParaRPr>
          </a:p>
          <a:p>
            <a:pPr marL="285750" indent="-285750">
              <a:spcBef>
                <a:spcPts val="1000"/>
              </a:spcBef>
              <a:buFont typeface="Arial"/>
              <a:buChar char="•"/>
            </a:pPr>
            <a:endParaRPr lang="en-US" sz="2400" dirty="0">
              <a:ea typeface="+mj-lt"/>
              <a:cs typeface="+mj-lt"/>
            </a:endParaRPr>
          </a:p>
          <a:p>
            <a:pPr marL="285750" indent="-285750">
              <a:spcBef>
                <a:spcPts val="1000"/>
              </a:spcBef>
              <a:buFont typeface="Arial"/>
              <a:buChar char="•"/>
            </a:pPr>
            <a:endParaRPr lang="en-US" sz="2400" dirty="0">
              <a:ea typeface="+mj-lt"/>
              <a:cs typeface="+mj-lt"/>
            </a:endParaRPr>
          </a:p>
          <a:p>
            <a:pPr marL="285750" indent="-285750">
              <a:spcBef>
                <a:spcPts val="1000"/>
              </a:spcBef>
              <a:buFont typeface="Arial"/>
              <a:buChar char="•"/>
            </a:pPr>
            <a:endParaRPr lang="en-US" sz="2400" dirty="0">
              <a:ea typeface="+mj-lt"/>
              <a:cs typeface="+mj-lt"/>
            </a:endParaRPr>
          </a:p>
          <a:p>
            <a:pPr marL="285750" indent="-285750">
              <a:spcBef>
                <a:spcPts val="1000"/>
              </a:spcBef>
              <a:buFont typeface="Arial"/>
              <a:buChar char="•"/>
            </a:pPr>
            <a:endParaRPr lang="en-US" sz="2400" dirty="0">
              <a:ea typeface="+mj-lt"/>
              <a:cs typeface="+mj-lt"/>
            </a:endParaRPr>
          </a:p>
          <a:p>
            <a:pPr marL="285750" indent="-285750">
              <a:spcBef>
                <a:spcPts val="1000"/>
              </a:spcBef>
              <a:buFont typeface="Arial"/>
              <a:buChar char="•"/>
            </a:pPr>
            <a:endParaRPr lang="en-US" sz="2400" dirty="0">
              <a:ea typeface="+mj-lt"/>
              <a:cs typeface="+mj-lt"/>
            </a:endParaRPr>
          </a:p>
          <a:p>
            <a:pPr marL="285750" indent="-285750">
              <a:spcBef>
                <a:spcPts val="1000"/>
              </a:spcBef>
              <a:buFont typeface="Arial"/>
              <a:buChar char="•"/>
            </a:pPr>
            <a:endParaRPr lang="en-US" sz="2400" dirty="0">
              <a:ea typeface="+mj-lt"/>
              <a:cs typeface="+mj-lt"/>
            </a:endParaRPr>
          </a:p>
          <a:p>
            <a:pPr marL="342900" indent="-342900">
              <a:buFont typeface="Arial"/>
              <a:buChar char="•"/>
            </a:pPr>
            <a:endParaRPr lang="en-US" sz="2400" b="1" dirty="0"/>
          </a:p>
        </p:txBody>
      </p:sp>
      <p:sp>
        <p:nvSpPr>
          <p:cNvPr id="5" name="Rectangle 4">
            <a:extLst>
              <a:ext uri="{FF2B5EF4-FFF2-40B4-BE49-F238E27FC236}">
                <a16:creationId xmlns:a16="http://schemas.microsoft.com/office/drawing/2014/main" id="{F332DFFD-B52A-40CC-985B-6D911E77D615}"/>
              </a:ext>
            </a:extLst>
          </p:cNvPr>
          <p:cNvSpPr/>
          <p:nvPr/>
        </p:nvSpPr>
        <p:spPr>
          <a:xfrm>
            <a:off x="445825" y="1044370"/>
            <a:ext cx="9129095" cy="77304"/>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 name="TextBox 7">
            <a:extLst>
              <a:ext uri="{FF2B5EF4-FFF2-40B4-BE49-F238E27FC236}">
                <a16:creationId xmlns:a16="http://schemas.microsoft.com/office/drawing/2014/main" id="{D0B9A694-72A7-4DAC-9E44-C8D5FF4A01E8}"/>
              </a:ext>
            </a:extLst>
          </p:cNvPr>
          <p:cNvSpPr txBox="1"/>
          <p:nvPr/>
        </p:nvSpPr>
        <p:spPr>
          <a:xfrm>
            <a:off x="4932475" y="1313354"/>
            <a:ext cx="4743364" cy="247144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90000"/>
              </a:lnSpc>
              <a:spcBef>
                <a:spcPts val="1000"/>
              </a:spcBef>
              <a:buFont typeface="Arial"/>
              <a:buChar char="•"/>
            </a:pPr>
            <a:r>
              <a:rPr lang="en-US" sz="2400" dirty="0">
                <a:ea typeface="+mn-lt"/>
                <a:cs typeface="+mn-lt"/>
              </a:rPr>
              <a:t>Key Performance Indicators (KPIs) and Key Responsibility </a:t>
            </a:r>
            <a:r>
              <a:rPr lang="en-US" sz="2400">
                <a:ea typeface="+mn-lt"/>
                <a:cs typeface="+mn-lt"/>
              </a:rPr>
              <a:t>Areas (KRAs)</a:t>
            </a:r>
          </a:p>
          <a:p>
            <a:pPr marL="285750" indent="-285750">
              <a:lnSpc>
                <a:spcPct val="90000"/>
              </a:lnSpc>
              <a:spcBef>
                <a:spcPts val="1000"/>
              </a:spcBef>
              <a:buFont typeface="Arial"/>
              <a:buChar char="•"/>
            </a:pPr>
            <a:r>
              <a:rPr lang="en-US" sz="2400" dirty="0">
                <a:ea typeface="+mn-lt"/>
                <a:cs typeface="+mn-lt"/>
              </a:rPr>
              <a:t>Project Charter</a:t>
            </a:r>
          </a:p>
          <a:p>
            <a:pPr marL="285750" indent="-285750">
              <a:lnSpc>
                <a:spcPct val="90000"/>
              </a:lnSpc>
              <a:spcBef>
                <a:spcPts val="1000"/>
              </a:spcBef>
              <a:buFont typeface="Arial"/>
              <a:buChar char="•"/>
            </a:pPr>
            <a:r>
              <a:rPr lang="en-US" sz="2400" dirty="0">
                <a:cs typeface="Arial"/>
              </a:rPr>
              <a:t>Sprint Burndown Chart</a:t>
            </a:r>
            <a:endParaRPr lang="en-US" sz="2400" dirty="0">
              <a:ea typeface="+mn-lt"/>
              <a:cs typeface="+mn-lt"/>
            </a:endParaRPr>
          </a:p>
          <a:p>
            <a:pPr marL="285750" indent="-285750">
              <a:lnSpc>
                <a:spcPct val="90000"/>
              </a:lnSpc>
              <a:spcBef>
                <a:spcPts val="1000"/>
              </a:spcBef>
              <a:buFont typeface="Arial"/>
              <a:buChar char="•"/>
            </a:pPr>
            <a:r>
              <a:rPr lang="en-US" sz="2400" b="1" dirty="0">
                <a:ea typeface="+mn-lt"/>
                <a:cs typeface="+mn-lt"/>
              </a:rPr>
              <a:t>RACI Matrix</a:t>
            </a:r>
            <a:endParaRPr lang="en-US" sz="2400"/>
          </a:p>
        </p:txBody>
      </p:sp>
    </p:spTree>
    <p:extLst>
      <p:ext uri="{BB962C8B-B14F-4D97-AF65-F5344CB8AC3E}">
        <p14:creationId xmlns:p14="http://schemas.microsoft.com/office/powerpoint/2010/main" val="196599429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56C20283-73E0-40EC-8AD8-057F581F64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0" y="0"/>
            <a:ext cx="10078104" cy="56705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28">
            <a:extLst>
              <a:ext uri="{FF2B5EF4-FFF2-40B4-BE49-F238E27FC236}">
                <a16:creationId xmlns:a16="http://schemas.microsoft.com/office/drawing/2014/main" id="{3FCC729B-E528-40C3-82D3-BA437557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793849" y="0"/>
            <a:ext cx="9275846" cy="567055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9" name="Freeform 26">
            <a:extLst>
              <a:ext uri="{FF2B5EF4-FFF2-40B4-BE49-F238E27FC236}">
                <a16:creationId xmlns:a16="http://schemas.microsoft.com/office/drawing/2014/main" id="{58F1FB8D-1842-4A04-998D-6CF047AB27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174293" y="0"/>
            <a:ext cx="8906332" cy="567055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8" name="CustomShape 1"/>
          <p:cNvSpPr/>
          <p:nvPr/>
        </p:nvSpPr>
        <p:spPr>
          <a:xfrm>
            <a:off x="3624823" y="301904"/>
            <a:ext cx="5923767" cy="1096044"/>
          </a:xfrm>
          <a:prstGeom prst="rect">
            <a:avLst/>
          </a:prstGeom>
        </p:spPr>
        <p:style>
          <a:lnRef idx="0">
            <a:scrgbClr r="0" g="0" b="0"/>
          </a:lnRef>
          <a:fillRef idx="0">
            <a:scrgbClr r="0" g="0" b="0"/>
          </a:fillRef>
          <a:effectRef idx="0">
            <a:scrgbClr r="0" g="0" b="0"/>
          </a:effectRef>
          <a:fontRef idx="minor"/>
        </p:style>
        <p:txBody>
          <a:bodyPr vert="horz" lIns="91440" tIns="45720" rIns="91440" bIns="45720" rtlCol="0" anchor="ctr">
            <a:normAutofit/>
          </a:bodyPr>
          <a:lstStyle/>
          <a:p>
            <a:pPr>
              <a:lnSpc>
                <a:spcPct val="90000"/>
              </a:lnSpc>
              <a:spcBef>
                <a:spcPct val="0"/>
              </a:spcBef>
              <a:spcAft>
                <a:spcPts val="600"/>
              </a:spcAft>
            </a:pPr>
            <a:r>
              <a:rPr lang="en-US" sz="3700" b="0" strike="noStrike" kern="1200" spc="-1">
                <a:solidFill>
                  <a:schemeClr val="tx1"/>
                </a:solidFill>
                <a:latin typeface="+mj-lt"/>
                <a:ea typeface="+mj-ea"/>
                <a:cs typeface="+mj-cs"/>
              </a:rPr>
              <a:t>What is </a:t>
            </a:r>
            <a:r>
              <a:rPr lang="en-US" sz="3700" kern="1200" spc="-1">
                <a:solidFill>
                  <a:schemeClr val="tx1"/>
                </a:solidFill>
                <a:latin typeface="+mj-lt"/>
                <a:ea typeface="+mj-ea"/>
                <a:cs typeface="+mj-cs"/>
              </a:rPr>
              <a:t>a RACI Matrix</a:t>
            </a:r>
            <a:r>
              <a:rPr lang="en-US" sz="3700" b="0" strike="noStrike" kern="1200" spc="-1">
                <a:solidFill>
                  <a:schemeClr val="tx1"/>
                </a:solidFill>
                <a:latin typeface="+mj-lt"/>
                <a:ea typeface="+mj-ea"/>
                <a:cs typeface="+mj-cs"/>
              </a:rPr>
              <a:t>?</a:t>
            </a:r>
            <a:endParaRPr lang="en-US" sz="3700" b="0" strike="noStrike" kern="1200" spc="-1" dirty="0">
              <a:solidFill>
                <a:schemeClr val="tx1"/>
              </a:solidFill>
              <a:latin typeface="+mj-lt"/>
              <a:ea typeface="+mj-ea"/>
              <a:cs typeface="+mj-cs"/>
            </a:endParaRPr>
          </a:p>
        </p:txBody>
      </p:sp>
      <p:sp>
        <p:nvSpPr>
          <p:cNvPr id="2" name="TextBox 1">
            <a:extLst>
              <a:ext uri="{FF2B5EF4-FFF2-40B4-BE49-F238E27FC236}">
                <a16:creationId xmlns:a16="http://schemas.microsoft.com/office/drawing/2014/main" id="{EE7CD6F5-A05B-4EF5-8189-D03789250223}"/>
              </a:ext>
            </a:extLst>
          </p:cNvPr>
          <p:cNvSpPr txBox="1"/>
          <p:nvPr/>
        </p:nvSpPr>
        <p:spPr>
          <a:xfrm>
            <a:off x="3627697" y="1672391"/>
            <a:ext cx="6291119" cy="3696255"/>
          </a:xfrm>
          <a:prstGeom prst="rect">
            <a:avLst/>
          </a:prstGeom>
        </p:spPr>
        <p:txBody>
          <a:bodyPr vert="horz" lIns="91440" tIns="45720" rIns="91440" bIns="45720" rtlCol="0" anchor="t">
            <a:normAutofit/>
          </a:bodyPr>
          <a:lstStyle/>
          <a:p>
            <a:pPr marL="457200" indent="-457200">
              <a:lnSpc>
                <a:spcPct val="90000"/>
              </a:lnSpc>
              <a:spcAft>
                <a:spcPts val="600"/>
              </a:spcAft>
              <a:buFont typeface="Wingdings" panose="05000000000000000000" pitchFamily="2" charset="2"/>
              <a:buChar char="v"/>
            </a:pPr>
            <a:r>
              <a:rPr lang="en-US" sz="2400" dirty="0"/>
              <a:t>Responsibility Assignment Matrix</a:t>
            </a:r>
          </a:p>
          <a:p>
            <a:pPr>
              <a:lnSpc>
                <a:spcPct val="90000"/>
              </a:lnSpc>
              <a:spcAft>
                <a:spcPts val="600"/>
              </a:spcAft>
            </a:pPr>
            <a:endParaRPr lang="en-US" sz="2400" dirty="0"/>
          </a:p>
          <a:p>
            <a:pPr marL="457200" indent="-457200">
              <a:lnSpc>
                <a:spcPct val="90000"/>
              </a:lnSpc>
              <a:spcAft>
                <a:spcPts val="600"/>
              </a:spcAft>
              <a:buFont typeface="Wingdings" panose="05000000000000000000" pitchFamily="2" charset="2"/>
              <a:buChar char="v"/>
            </a:pPr>
            <a:r>
              <a:rPr lang="en-US" sz="2400" dirty="0"/>
              <a:t>A chart that maps Roles to Tasks, assigning each stakeholder one of the following designations:</a:t>
            </a:r>
          </a:p>
          <a:p>
            <a:pPr algn="ctr">
              <a:lnSpc>
                <a:spcPct val="90000"/>
              </a:lnSpc>
              <a:spcAft>
                <a:spcPts val="600"/>
              </a:spcAft>
            </a:pPr>
            <a:r>
              <a:rPr lang="en-US" sz="2400" dirty="0"/>
              <a:t>R = Responsible</a:t>
            </a:r>
          </a:p>
          <a:p>
            <a:pPr algn="ctr">
              <a:lnSpc>
                <a:spcPct val="90000"/>
              </a:lnSpc>
              <a:spcAft>
                <a:spcPts val="600"/>
              </a:spcAft>
            </a:pPr>
            <a:r>
              <a:rPr lang="en-US" sz="2400" dirty="0"/>
              <a:t>A = Accountable</a:t>
            </a:r>
          </a:p>
          <a:p>
            <a:pPr algn="ctr">
              <a:lnSpc>
                <a:spcPct val="90000"/>
              </a:lnSpc>
              <a:spcAft>
                <a:spcPts val="600"/>
              </a:spcAft>
            </a:pPr>
            <a:r>
              <a:rPr lang="en-US" sz="2400" dirty="0"/>
              <a:t>C = Consulted</a:t>
            </a:r>
          </a:p>
          <a:p>
            <a:pPr algn="ctr">
              <a:lnSpc>
                <a:spcPct val="90000"/>
              </a:lnSpc>
              <a:spcAft>
                <a:spcPts val="600"/>
              </a:spcAft>
            </a:pPr>
            <a:r>
              <a:rPr lang="en-US" sz="2400" dirty="0"/>
              <a:t>I = Informed</a:t>
            </a:r>
            <a:endParaRPr lang="en-US" sz="3000" dirty="0"/>
          </a:p>
        </p:txBody>
      </p:sp>
      <p:sp>
        <p:nvSpPr>
          <p:cNvPr id="4" name="Rectangle 3">
            <a:extLst>
              <a:ext uri="{FF2B5EF4-FFF2-40B4-BE49-F238E27FC236}">
                <a16:creationId xmlns:a16="http://schemas.microsoft.com/office/drawing/2014/main" id="{BBFE9B0C-358D-4B3C-B4CE-C5F6D3CE053E}"/>
              </a:ext>
            </a:extLst>
          </p:cNvPr>
          <p:cNvSpPr/>
          <p:nvPr/>
        </p:nvSpPr>
        <p:spPr>
          <a:xfrm>
            <a:off x="449953" y="1093799"/>
            <a:ext cx="9129095" cy="77304"/>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a:extLst>
              <a:ext uri="{FF2B5EF4-FFF2-40B4-BE49-F238E27FC236}">
                <a16:creationId xmlns:a16="http://schemas.microsoft.com/office/drawing/2014/main" id="{F0EC5E91-4FCE-42FB-AC28-0FCF155AEA0F}"/>
              </a:ext>
            </a:extLst>
          </p:cNvPr>
          <p:cNvPicPr>
            <a:picLocks noChangeAspect="1"/>
          </p:cNvPicPr>
          <p:nvPr/>
        </p:nvPicPr>
        <p:blipFill>
          <a:blip r:embed="rId2"/>
          <a:stretch>
            <a:fillRect/>
          </a:stretch>
        </p:blipFill>
        <p:spPr>
          <a:xfrm>
            <a:off x="784180" y="833288"/>
            <a:ext cx="2305050" cy="3476625"/>
          </a:xfrm>
          <a:prstGeom prst="rect">
            <a:avLst/>
          </a:prstGeom>
        </p:spPr>
      </p:pic>
    </p:spTree>
    <p:extLst>
      <p:ext uri="{BB962C8B-B14F-4D97-AF65-F5344CB8AC3E}">
        <p14:creationId xmlns:p14="http://schemas.microsoft.com/office/powerpoint/2010/main" val="1773134900"/>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CustomShape 1"/>
          <p:cNvSpPr/>
          <p:nvPr/>
        </p:nvSpPr>
        <p:spPr>
          <a:xfrm>
            <a:off x="504000" y="226080"/>
            <a:ext cx="9070560" cy="94536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en-US" sz="4000" b="0" strike="noStrike" spc="-1">
                <a:solidFill>
                  <a:srgbClr val="000000"/>
                </a:solidFill>
                <a:latin typeface="Arial"/>
                <a:ea typeface="DejaVu Sans"/>
              </a:rPr>
              <a:t>Example: Five Point Feasibility Assessment </a:t>
            </a:r>
            <a:endParaRPr lang="en-US" sz="4000" b="0" strike="noStrike" spc="-1">
              <a:latin typeface="Arial"/>
            </a:endParaRPr>
          </a:p>
        </p:txBody>
      </p:sp>
      <p:sp>
        <p:nvSpPr>
          <p:cNvPr id="147" name="CustomShape 2"/>
          <p:cNvSpPr/>
          <p:nvPr/>
        </p:nvSpPr>
        <p:spPr>
          <a:xfrm>
            <a:off x="504000" y="1326600"/>
            <a:ext cx="9070560" cy="3287160"/>
          </a:xfrm>
          <a:prstGeom prst="rect">
            <a:avLst/>
          </a:prstGeom>
          <a:noFill/>
          <a:ln w="0">
            <a:noFill/>
          </a:ln>
        </p:spPr>
        <p:style>
          <a:lnRef idx="0">
            <a:scrgbClr r="0" g="0" b="0"/>
          </a:lnRef>
          <a:fillRef idx="0">
            <a:scrgbClr r="0" g="0" b="0"/>
          </a:fillRef>
          <a:effectRef idx="0">
            <a:scrgbClr r="0" g="0" b="0"/>
          </a:effectRef>
          <a:fontRef idx="minor"/>
        </p:style>
      </p:sp>
      <p:sp>
        <p:nvSpPr>
          <p:cNvPr id="148" name="CustomShape 3"/>
          <p:cNvSpPr/>
          <p:nvPr/>
        </p:nvSpPr>
        <p:spPr>
          <a:xfrm>
            <a:off x="444600" y="1337760"/>
            <a:ext cx="9128880" cy="7704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p:style>
      </p:sp>
      <p:sp>
        <p:nvSpPr>
          <p:cNvPr id="149" name="CustomShape 4"/>
          <p:cNvSpPr/>
          <p:nvPr/>
        </p:nvSpPr>
        <p:spPr>
          <a:xfrm>
            <a:off x="441000" y="1457280"/>
            <a:ext cx="9134640" cy="369000"/>
          </a:xfrm>
          <a:prstGeom prst="rect">
            <a:avLst/>
          </a:prstGeom>
          <a:noFill/>
          <a:ln w="0">
            <a:noFill/>
          </a:ln>
        </p:spPr>
        <p:style>
          <a:lnRef idx="0">
            <a:scrgbClr r="0" g="0" b="0"/>
          </a:lnRef>
          <a:fillRef idx="0">
            <a:scrgbClr r="0" g="0" b="0"/>
          </a:fillRef>
          <a:effectRef idx="0">
            <a:scrgbClr r="0" g="0" b="0"/>
          </a:effectRef>
          <a:fontRef idx="minor"/>
        </p:style>
      </p:sp>
      <p:pic>
        <p:nvPicPr>
          <p:cNvPr id="150" name="Picture 149"/>
          <p:cNvPicPr/>
          <p:nvPr/>
        </p:nvPicPr>
        <p:blipFill>
          <a:blip r:embed="rId2"/>
          <a:stretch/>
        </p:blipFill>
        <p:spPr>
          <a:xfrm>
            <a:off x="1603440" y="1524240"/>
            <a:ext cx="6687360" cy="4070160"/>
          </a:xfrm>
          <a:prstGeom prst="rect">
            <a:avLst/>
          </a:prstGeom>
          <a:ln w="0">
            <a:noFill/>
          </a:ln>
        </p:spPr>
      </p:pic>
    </p:spTree>
    <p:extLst>
      <p:ext uri="{BB962C8B-B14F-4D97-AF65-F5344CB8AC3E}">
        <p14:creationId xmlns:p14="http://schemas.microsoft.com/office/powerpoint/2010/main" val="410584027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9" name="Rectangle 84">
            <a:extLst>
              <a:ext uri="{FF2B5EF4-FFF2-40B4-BE49-F238E27FC236}">
                <a16:creationId xmlns:a16="http://schemas.microsoft.com/office/drawing/2014/main" id="{68575C10-8187-4AC4-AD72-C754EAFD28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848276" cy="56705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8" name="CustomShape 1"/>
          <p:cNvSpPr/>
          <p:nvPr/>
        </p:nvSpPr>
        <p:spPr>
          <a:xfrm>
            <a:off x="630039" y="462770"/>
            <a:ext cx="2950033" cy="4094977"/>
          </a:xfrm>
          <a:prstGeom prst="rect">
            <a:avLst/>
          </a:prstGeom>
        </p:spPr>
        <p:style>
          <a:lnRef idx="0">
            <a:scrgbClr r="0" g="0" b="0"/>
          </a:lnRef>
          <a:fillRef idx="0">
            <a:scrgbClr r="0" g="0" b="0"/>
          </a:fillRef>
          <a:effectRef idx="0">
            <a:scrgbClr r="0" g="0" b="0"/>
          </a:effectRef>
          <a:fontRef idx="minor"/>
        </p:style>
        <p:txBody>
          <a:bodyPr vert="horz" lIns="91440" tIns="45720" rIns="91440" bIns="45720" rtlCol="0" anchor="ctr">
            <a:normAutofit/>
          </a:bodyPr>
          <a:lstStyle/>
          <a:p>
            <a:pPr>
              <a:lnSpc>
                <a:spcPct val="90000"/>
              </a:lnSpc>
              <a:spcBef>
                <a:spcPct val="0"/>
              </a:spcBef>
              <a:spcAft>
                <a:spcPts val="600"/>
              </a:spcAft>
            </a:pPr>
            <a:r>
              <a:rPr lang="en-US" sz="4400" b="0" strike="noStrike" kern="1200" spc="-1">
                <a:solidFill>
                  <a:schemeClr val="bg1"/>
                </a:solidFill>
                <a:latin typeface="+mj-lt"/>
                <a:ea typeface="+mj-ea"/>
                <a:cs typeface="+mj-cs"/>
              </a:rPr>
              <a:t>RACI Explained</a:t>
            </a:r>
          </a:p>
        </p:txBody>
      </p:sp>
      <p:cxnSp>
        <p:nvCxnSpPr>
          <p:cNvPr id="90" name="Straight Connector 86">
            <a:extLst>
              <a:ext uri="{FF2B5EF4-FFF2-40B4-BE49-F238E27FC236}">
                <a16:creationId xmlns:a16="http://schemas.microsoft.com/office/drawing/2014/main" id="{74E776C9-ED67-41B7-B3A3-4DF76EF3ACE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126258"/>
            <a:ext cx="355342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CustomShape 2"/>
          <p:cNvSpPr/>
          <p:nvPr/>
        </p:nvSpPr>
        <p:spPr>
          <a:xfrm>
            <a:off x="504000" y="1326600"/>
            <a:ext cx="9070920" cy="3287520"/>
          </a:xfrm>
          <a:prstGeom prst="rect">
            <a:avLst/>
          </a:prstGeom>
          <a:noFill/>
          <a:ln>
            <a:noFill/>
          </a:ln>
        </p:spPr>
        <p:style>
          <a:lnRef idx="0">
            <a:scrgbClr r="0" g="0" b="0"/>
          </a:lnRef>
          <a:fillRef idx="0">
            <a:scrgbClr r="0" g="0" b="0"/>
          </a:fillRef>
          <a:effectRef idx="0">
            <a:scrgbClr r="0" g="0" b="0"/>
          </a:effectRef>
          <a:fontRef idx="minor"/>
        </p:style>
      </p:sp>
      <p:graphicFrame>
        <p:nvGraphicFramePr>
          <p:cNvPr id="91" name="TextBox 1">
            <a:extLst>
              <a:ext uri="{FF2B5EF4-FFF2-40B4-BE49-F238E27FC236}">
                <a16:creationId xmlns:a16="http://schemas.microsoft.com/office/drawing/2014/main" id="{8D7EA540-F7E0-4047-94EE-C0AF26259631}"/>
              </a:ext>
            </a:extLst>
          </p:cNvPr>
          <p:cNvGraphicFramePr/>
          <p:nvPr>
            <p:extLst>
              <p:ext uri="{D42A27DB-BD31-4B8C-83A1-F6EECF244321}">
                <p14:modId xmlns:p14="http://schemas.microsoft.com/office/powerpoint/2010/main" val="1187310874"/>
              </p:ext>
            </p:extLst>
          </p:nvPr>
        </p:nvGraphicFramePr>
        <p:xfrm>
          <a:off x="4059886" y="462770"/>
          <a:ext cx="5744736" cy="46768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5705663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CustomShape 1"/>
          <p:cNvSpPr/>
          <p:nvPr/>
        </p:nvSpPr>
        <p:spPr>
          <a:xfrm>
            <a:off x="504000" y="226080"/>
            <a:ext cx="9070920" cy="509417"/>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en-US" sz="3200" b="0" strike="noStrike" spc="-1" dirty="0">
                <a:solidFill>
                  <a:srgbClr val="000000"/>
                </a:solidFill>
                <a:latin typeface="Arial"/>
                <a:ea typeface="DejaVu Sans"/>
              </a:rPr>
              <a:t>Why is a RACI Matrix </a:t>
            </a:r>
            <a:r>
              <a:rPr lang="en-US" sz="3200" spc="-1" dirty="0">
                <a:solidFill>
                  <a:srgbClr val="000000"/>
                </a:solidFill>
                <a:latin typeface="Arial"/>
                <a:ea typeface="DejaVu Sans"/>
              </a:rPr>
              <a:t>Important</a:t>
            </a:r>
            <a:r>
              <a:rPr lang="en-US" sz="3200" b="0" strike="noStrike" spc="-1" dirty="0">
                <a:solidFill>
                  <a:srgbClr val="000000"/>
                </a:solidFill>
                <a:latin typeface="Arial"/>
                <a:ea typeface="DejaVu Sans"/>
              </a:rPr>
              <a:t>?</a:t>
            </a:r>
            <a:endParaRPr lang="en-US" sz="3200" b="0" strike="noStrike" spc="-1" dirty="0">
              <a:latin typeface="Arial"/>
            </a:endParaRPr>
          </a:p>
        </p:txBody>
      </p:sp>
      <p:sp>
        <p:nvSpPr>
          <p:cNvPr id="4" name="Rectangle 3">
            <a:extLst>
              <a:ext uri="{FF2B5EF4-FFF2-40B4-BE49-F238E27FC236}">
                <a16:creationId xmlns:a16="http://schemas.microsoft.com/office/drawing/2014/main" id="{BBFE9B0C-358D-4B3C-B4CE-C5F6D3CE053E}"/>
              </a:ext>
            </a:extLst>
          </p:cNvPr>
          <p:cNvSpPr/>
          <p:nvPr/>
        </p:nvSpPr>
        <p:spPr>
          <a:xfrm>
            <a:off x="504000" y="773354"/>
            <a:ext cx="9129095" cy="77304"/>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extBox 1">
            <a:extLst>
              <a:ext uri="{FF2B5EF4-FFF2-40B4-BE49-F238E27FC236}">
                <a16:creationId xmlns:a16="http://schemas.microsoft.com/office/drawing/2014/main" id="{223B412B-CA5A-4053-8750-4BF8616548B8}"/>
              </a:ext>
            </a:extLst>
          </p:cNvPr>
          <p:cNvSpPr txBox="1"/>
          <p:nvPr/>
        </p:nvSpPr>
        <p:spPr>
          <a:xfrm>
            <a:off x="288729" y="1248229"/>
            <a:ext cx="9468404" cy="4154984"/>
          </a:xfrm>
          <a:prstGeom prst="rect">
            <a:avLst/>
          </a:prstGeom>
          <a:noFill/>
        </p:spPr>
        <p:txBody>
          <a:bodyPr wrap="square" lIns="91440" tIns="45720" rIns="91440" bIns="45720" rtlCol="0" anchor="t">
            <a:spAutoFit/>
          </a:bodyPr>
          <a:lstStyle/>
          <a:p>
            <a:pPr marL="342900" indent="-342900">
              <a:buFont typeface="Arial" panose="05000000000000000000" pitchFamily="2" charset="2"/>
              <a:buChar char="•"/>
            </a:pPr>
            <a:r>
              <a:rPr lang="en-US" sz="2400" dirty="0"/>
              <a:t>It is a simple and effective way to assign and document roles and responsibilities.</a:t>
            </a:r>
            <a:endParaRPr lang="en-US"/>
          </a:p>
          <a:p>
            <a:pPr marL="342900" indent="-342900">
              <a:buFont typeface="Arial" panose="05000000000000000000" pitchFamily="2" charset="2"/>
              <a:buChar char="•"/>
            </a:pPr>
            <a:endParaRPr lang="en-US" sz="2400" dirty="0"/>
          </a:p>
          <a:p>
            <a:pPr marL="342900" indent="-342900">
              <a:buFont typeface="Arial" panose="05000000000000000000" pitchFamily="2" charset="2"/>
              <a:buChar char="•"/>
            </a:pPr>
            <a:r>
              <a:rPr lang="en-US" sz="2400" dirty="0"/>
              <a:t>It maintains clear expectations and understanding of roles.</a:t>
            </a:r>
          </a:p>
          <a:p>
            <a:pPr marL="342900" indent="-342900">
              <a:buFont typeface="Arial" panose="05000000000000000000" pitchFamily="2" charset="2"/>
              <a:buChar char="•"/>
            </a:pPr>
            <a:endParaRPr lang="en-US" sz="2400" dirty="0"/>
          </a:p>
          <a:p>
            <a:pPr marL="342900" indent="-342900">
              <a:buFont typeface="Arial" panose="05000000000000000000" pitchFamily="2" charset="2"/>
              <a:buChar char="•"/>
            </a:pPr>
            <a:r>
              <a:rPr lang="en-US" sz="2400" dirty="0"/>
              <a:t>It helps to avoid the blame game.</a:t>
            </a:r>
          </a:p>
          <a:p>
            <a:pPr marL="342900" indent="-342900">
              <a:buFont typeface="Arial" panose="05000000000000000000" pitchFamily="2" charset="2"/>
              <a:buChar char="•"/>
            </a:pPr>
            <a:endParaRPr lang="en-US" sz="2400" dirty="0"/>
          </a:p>
          <a:p>
            <a:pPr marL="342900" indent="-342900">
              <a:buFont typeface="Arial" panose="05000000000000000000" pitchFamily="2" charset="2"/>
              <a:buChar char="•"/>
            </a:pPr>
            <a:r>
              <a:rPr lang="en-US" sz="2400" dirty="0"/>
              <a:t>It helps identify gaps and/or an uneven distribution of assignments.</a:t>
            </a:r>
          </a:p>
          <a:p>
            <a:pPr marL="342900" indent="-342900">
              <a:buFont typeface="Arial" panose="05000000000000000000" pitchFamily="2" charset="2"/>
              <a:buChar char="•"/>
            </a:pPr>
            <a:endParaRPr lang="en-US" sz="2400" dirty="0"/>
          </a:p>
          <a:p>
            <a:pPr marL="342900" indent="-342900">
              <a:buFont typeface="Arial" panose="05000000000000000000" pitchFamily="2" charset="2"/>
              <a:buChar char="•"/>
            </a:pPr>
            <a:r>
              <a:rPr lang="en-US" sz="2400" dirty="0"/>
              <a:t>It exposes problems before they affect the project.</a:t>
            </a:r>
          </a:p>
        </p:txBody>
      </p:sp>
    </p:spTree>
    <p:extLst>
      <p:ext uri="{BB962C8B-B14F-4D97-AF65-F5344CB8AC3E}">
        <p14:creationId xmlns:p14="http://schemas.microsoft.com/office/powerpoint/2010/main" val="394187053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CustomShape 1"/>
          <p:cNvSpPr/>
          <p:nvPr/>
        </p:nvSpPr>
        <p:spPr>
          <a:xfrm>
            <a:off x="475433" y="0"/>
            <a:ext cx="8713346" cy="695899"/>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en-US" sz="3400" spc="-1" dirty="0">
                <a:solidFill>
                  <a:srgbClr val="000000"/>
                </a:solidFill>
                <a:latin typeface="Arial"/>
              </a:rPr>
              <a:t>Tips for an Effective </a:t>
            </a:r>
            <a:r>
              <a:rPr lang="en-US" sz="3400" b="0" strike="noStrike" spc="-1" dirty="0">
                <a:solidFill>
                  <a:srgbClr val="000000"/>
                </a:solidFill>
                <a:latin typeface="Arial"/>
              </a:rPr>
              <a:t>RACI Matrix</a:t>
            </a:r>
            <a:endParaRPr lang="en-US" sz="3400" b="0" strike="noStrike" spc="-1" dirty="0">
              <a:latin typeface="Arial"/>
            </a:endParaRPr>
          </a:p>
        </p:txBody>
      </p:sp>
      <p:sp>
        <p:nvSpPr>
          <p:cNvPr id="83" name="CustomShape 2"/>
          <p:cNvSpPr/>
          <p:nvPr/>
        </p:nvSpPr>
        <p:spPr>
          <a:xfrm>
            <a:off x="504000" y="1326600"/>
            <a:ext cx="9070920" cy="3287520"/>
          </a:xfrm>
          <a:prstGeom prst="rect">
            <a:avLst/>
          </a:prstGeom>
          <a:noFill/>
          <a:ln>
            <a:noFill/>
          </a:ln>
        </p:spPr>
        <p:style>
          <a:lnRef idx="0">
            <a:scrgbClr r="0" g="0" b="0"/>
          </a:lnRef>
          <a:fillRef idx="0">
            <a:scrgbClr r="0" g="0" b="0"/>
          </a:fillRef>
          <a:effectRef idx="0">
            <a:scrgbClr r="0" g="0" b="0"/>
          </a:effectRef>
          <a:fontRef idx="minor"/>
        </p:style>
      </p:sp>
      <p:sp>
        <p:nvSpPr>
          <p:cNvPr id="4" name="Rectangle 3">
            <a:extLst>
              <a:ext uri="{FF2B5EF4-FFF2-40B4-BE49-F238E27FC236}">
                <a16:creationId xmlns:a16="http://schemas.microsoft.com/office/drawing/2014/main" id="{BBFE9B0C-358D-4B3C-B4CE-C5F6D3CE053E}"/>
              </a:ext>
            </a:extLst>
          </p:cNvPr>
          <p:cNvSpPr/>
          <p:nvPr/>
        </p:nvSpPr>
        <p:spPr>
          <a:xfrm>
            <a:off x="304800" y="695899"/>
            <a:ext cx="9270119" cy="146321"/>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BED9D8D7-BAF9-4A3E-853E-D018CBB5B6CA}"/>
              </a:ext>
            </a:extLst>
          </p:cNvPr>
          <p:cNvPicPr>
            <a:picLocks noChangeAspect="1"/>
          </p:cNvPicPr>
          <p:nvPr/>
        </p:nvPicPr>
        <p:blipFill>
          <a:blip r:embed="rId2"/>
          <a:stretch>
            <a:fillRect/>
          </a:stretch>
        </p:blipFill>
        <p:spPr>
          <a:xfrm>
            <a:off x="296635" y="1202751"/>
            <a:ext cx="4371975" cy="3771900"/>
          </a:xfrm>
          <a:prstGeom prst="rect">
            <a:avLst/>
          </a:prstGeom>
        </p:spPr>
      </p:pic>
      <p:sp>
        <p:nvSpPr>
          <p:cNvPr id="5" name="TextBox 4">
            <a:extLst>
              <a:ext uri="{FF2B5EF4-FFF2-40B4-BE49-F238E27FC236}">
                <a16:creationId xmlns:a16="http://schemas.microsoft.com/office/drawing/2014/main" id="{1527F960-8809-4026-B533-C24459ABF43C}"/>
              </a:ext>
            </a:extLst>
          </p:cNvPr>
          <p:cNvSpPr txBox="1"/>
          <p:nvPr/>
        </p:nvSpPr>
        <p:spPr>
          <a:xfrm>
            <a:off x="4832389" y="890342"/>
            <a:ext cx="5007085" cy="5324535"/>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dirty="0"/>
              <a:t>Create the Matrix jointly, with collaboration from team members and stakeholders.</a:t>
            </a:r>
          </a:p>
          <a:p>
            <a:endParaRPr lang="en-US" dirty="0"/>
          </a:p>
          <a:p>
            <a:pPr marL="285750" indent="-285750">
              <a:buFont typeface="Arial" panose="020B0604020202020204" pitchFamily="34" charset="0"/>
              <a:buChar char="•"/>
            </a:pPr>
            <a:r>
              <a:rPr lang="en-US" dirty="0"/>
              <a:t>Only one A assigned to a task.</a:t>
            </a:r>
          </a:p>
          <a:p>
            <a:endParaRPr lang="en-US" dirty="0"/>
          </a:p>
          <a:p>
            <a:pPr marL="285750" indent="-285750">
              <a:buFont typeface="Arial" panose="020B0604020202020204" pitchFamily="34" charset="0"/>
              <a:buChar char="•"/>
            </a:pPr>
            <a:r>
              <a:rPr lang="en-US" dirty="0"/>
              <a:t>At least one R assigned to each task.</a:t>
            </a:r>
          </a:p>
          <a:p>
            <a:endParaRPr lang="en-US" dirty="0"/>
          </a:p>
          <a:p>
            <a:pPr marL="285750" indent="-285750">
              <a:buFont typeface="Arial" panose="020B0604020202020204" pitchFamily="34" charset="0"/>
              <a:buChar char="•"/>
            </a:pPr>
            <a:r>
              <a:rPr lang="en-US" dirty="0"/>
              <a:t>The A for all tasks should not be the same person.</a:t>
            </a:r>
          </a:p>
          <a:p>
            <a:endParaRPr lang="en-US" dirty="0"/>
          </a:p>
          <a:p>
            <a:pPr marL="285750" indent="-285750">
              <a:buFont typeface="Arial" panose="020B0604020202020204" pitchFamily="34" charset="0"/>
              <a:buChar char="•"/>
            </a:pPr>
            <a:r>
              <a:rPr lang="en-US" dirty="0"/>
              <a:t>Reduce the number of Rs, Cs and Is as much as possible.</a:t>
            </a:r>
          </a:p>
          <a:p>
            <a:endParaRPr lang="en-US"/>
          </a:p>
          <a:p>
            <a:pPr marL="285750" indent="-285750">
              <a:buFont typeface="Arial" panose="020B0604020202020204" pitchFamily="34" charset="0"/>
              <a:buChar char="•"/>
            </a:pPr>
            <a:r>
              <a:rPr lang="en-US" dirty="0"/>
              <a:t>One individual can have multiple roles for a given task.</a:t>
            </a:r>
          </a:p>
          <a:p>
            <a:endParaRPr lang="en-US" dirty="0"/>
          </a:p>
          <a:p>
            <a:pPr marL="285750" indent="-285750">
              <a:buFont typeface="Arial" panose="020B0604020202020204" pitchFamily="34" charset="0"/>
              <a:buChar char="•"/>
            </a:pPr>
            <a:r>
              <a:rPr lang="en-US" dirty="0"/>
              <a:t>Share final chart with all stakeholders.</a:t>
            </a:r>
          </a:p>
          <a:p>
            <a:endParaRPr lang="en-US" sz="1600" dirty="0"/>
          </a:p>
          <a:p>
            <a:endParaRPr lang="en-US" dirty="0"/>
          </a:p>
        </p:txBody>
      </p:sp>
    </p:spTree>
    <p:extLst>
      <p:ext uri="{BB962C8B-B14F-4D97-AF65-F5344CB8AC3E}">
        <p14:creationId xmlns:p14="http://schemas.microsoft.com/office/powerpoint/2010/main" val="74027938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CustomShape 1"/>
          <p:cNvSpPr/>
          <p:nvPr/>
        </p:nvSpPr>
        <p:spPr>
          <a:xfrm>
            <a:off x="142885" y="74160"/>
            <a:ext cx="9736610" cy="124956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en-US" sz="3600" b="0" strike="noStrike" spc="-1" dirty="0">
                <a:solidFill>
                  <a:srgbClr val="000000"/>
                </a:solidFill>
                <a:latin typeface="Arial"/>
              </a:rPr>
              <a:t>The RACI Matrix and </a:t>
            </a:r>
            <a:r>
              <a:rPr lang="en-US" sz="3600" spc="-1" dirty="0">
                <a:solidFill>
                  <a:srgbClr val="000000"/>
                </a:solidFill>
                <a:latin typeface="Arial"/>
              </a:rPr>
              <a:t>t</a:t>
            </a:r>
            <a:r>
              <a:rPr lang="en-US" sz="3600" b="0" strike="noStrike" spc="-1" dirty="0">
                <a:solidFill>
                  <a:srgbClr val="000000"/>
                </a:solidFill>
                <a:latin typeface="Arial"/>
              </a:rPr>
              <a:t>he Project Life</a:t>
            </a:r>
            <a:r>
              <a:rPr lang="en-US" sz="3600" spc="-1" dirty="0">
                <a:solidFill>
                  <a:srgbClr val="000000"/>
                </a:solidFill>
                <a:latin typeface="Arial"/>
              </a:rPr>
              <a:t>cycle</a:t>
            </a:r>
            <a:endParaRPr lang="en-US" sz="3600" b="0" strike="noStrike" spc="-1" dirty="0">
              <a:latin typeface="Arial"/>
            </a:endParaRPr>
          </a:p>
        </p:txBody>
      </p:sp>
      <p:sp>
        <p:nvSpPr>
          <p:cNvPr id="85" name="CustomShape 2"/>
          <p:cNvSpPr/>
          <p:nvPr/>
        </p:nvSpPr>
        <p:spPr>
          <a:xfrm>
            <a:off x="444648" y="1323720"/>
            <a:ext cx="9070920" cy="3287520"/>
          </a:xfrm>
          <a:prstGeom prst="rect">
            <a:avLst/>
          </a:prstGeom>
          <a:noFill/>
          <a:ln>
            <a:noFill/>
          </a:ln>
        </p:spPr>
        <p:style>
          <a:lnRef idx="0">
            <a:scrgbClr r="0" g="0" b="0"/>
          </a:lnRef>
          <a:fillRef idx="0">
            <a:scrgbClr r="0" g="0" b="0"/>
          </a:fillRef>
          <a:effectRef idx="0">
            <a:scrgbClr r="0" g="0" b="0"/>
          </a:effectRef>
          <a:fontRef idx="minor"/>
        </p:style>
      </p:sp>
      <p:sp>
        <p:nvSpPr>
          <p:cNvPr id="2" name="Rectangle 1">
            <a:extLst>
              <a:ext uri="{FF2B5EF4-FFF2-40B4-BE49-F238E27FC236}">
                <a16:creationId xmlns:a16="http://schemas.microsoft.com/office/drawing/2014/main" id="{BAEFFBFE-CF1D-407A-9353-31BA814974B2}"/>
              </a:ext>
            </a:extLst>
          </p:cNvPr>
          <p:cNvSpPr/>
          <p:nvPr/>
        </p:nvSpPr>
        <p:spPr>
          <a:xfrm>
            <a:off x="444648" y="1375045"/>
            <a:ext cx="9129095" cy="77304"/>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TextBox 2">
            <a:extLst>
              <a:ext uri="{FF2B5EF4-FFF2-40B4-BE49-F238E27FC236}">
                <a16:creationId xmlns:a16="http://schemas.microsoft.com/office/drawing/2014/main" id="{E6C82599-51E9-424F-BDE1-B442A4F21349}"/>
              </a:ext>
            </a:extLst>
          </p:cNvPr>
          <p:cNvSpPr txBox="1"/>
          <p:nvPr/>
        </p:nvSpPr>
        <p:spPr>
          <a:xfrm>
            <a:off x="447460" y="1457411"/>
            <a:ext cx="943203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grpSp>
        <p:nvGrpSpPr>
          <p:cNvPr id="11" name="Group 10">
            <a:extLst>
              <a:ext uri="{FF2B5EF4-FFF2-40B4-BE49-F238E27FC236}">
                <a16:creationId xmlns:a16="http://schemas.microsoft.com/office/drawing/2014/main" id="{7B289119-A1CA-4E4A-8D04-36EFB05296B8}"/>
              </a:ext>
            </a:extLst>
          </p:cNvPr>
          <p:cNvGrpSpPr/>
          <p:nvPr/>
        </p:nvGrpSpPr>
        <p:grpSpPr>
          <a:xfrm>
            <a:off x="1097154" y="1686034"/>
            <a:ext cx="7463750" cy="3522070"/>
            <a:chOff x="1444485" y="1685035"/>
            <a:chExt cx="6758741" cy="2976531"/>
          </a:xfrm>
        </p:grpSpPr>
        <p:pic>
          <p:nvPicPr>
            <p:cNvPr id="6" name="Picture 5">
              <a:extLst>
                <a:ext uri="{FF2B5EF4-FFF2-40B4-BE49-F238E27FC236}">
                  <a16:creationId xmlns:a16="http://schemas.microsoft.com/office/drawing/2014/main" id="{7A0B9B15-2F7C-476B-9425-73C4DFE27BF1}"/>
                </a:ext>
              </a:extLst>
            </p:cNvPr>
            <p:cNvPicPr>
              <a:picLocks noChangeAspect="1"/>
            </p:cNvPicPr>
            <p:nvPr/>
          </p:nvPicPr>
          <p:blipFill>
            <a:blip r:embed="rId2"/>
            <a:stretch>
              <a:fillRect/>
            </a:stretch>
          </p:blipFill>
          <p:spPr>
            <a:xfrm>
              <a:off x="1444485" y="1685035"/>
              <a:ext cx="6758741" cy="2976531"/>
            </a:xfrm>
            <a:prstGeom prst="rect">
              <a:avLst/>
            </a:prstGeom>
          </p:spPr>
        </p:pic>
        <p:sp>
          <p:nvSpPr>
            <p:cNvPr id="7" name="TextBox 6">
              <a:extLst>
                <a:ext uri="{FF2B5EF4-FFF2-40B4-BE49-F238E27FC236}">
                  <a16:creationId xmlns:a16="http://schemas.microsoft.com/office/drawing/2014/main" id="{A9F2ECA4-D6A6-44AB-A627-643D61692D39}"/>
                </a:ext>
              </a:extLst>
            </p:cNvPr>
            <p:cNvSpPr txBox="1"/>
            <p:nvPr/>
          </p:nvSpPr>
          <p:spPr>
            <a:xfrm>
              <a:off x="2849217" y="2297697"/>
              <a:ext cx="795131" cy="276999"/>
            </a:xfrm>
            <a:prstGeom prst="rect">
              <a:avLst/>
            </a:prstGeom>
            <a:noFill/>
          </p:spPr>
          <p:txBody>
            <a:bodyPr wrap="square" rtlCol="0">
              <a:spAutoFit/>
            </a:bodyPr>
            <a:lstStyle/>
            <a:p>
              <a:r>
                <a:rPr lang="en-US" sz="1200" dirty="0"/>
                <a:t>Initiation</a:t>
              </a:r>
            </a:p>
          </p:txBody>
        </p:sp>
        <p:sp>
          <p:nvSpPr>
            <p:cNvPr id="22" name="TextBox 21">
              <a:extLst>
                <a:ext uri="{FF2B5EF4-FFF2-40B4-BE49-F238E27FC236}">
                  <a16:creationId xmlns:a16="http://schemas.microsoft.com/office/drawing/2014/main" id="{63A2EB61-BF51-4E17-A585-5D4353276BA5}"/>
                </a:ext>
              </a:extLst>
            </p:cNvPr>
            <p:cNvSpPr txBox="1"/>
            <p:nvPr/>
          </p:nvSpPr>
          <p:spPr>
            <a:xfrm>
              <a:off x="4364200" y="4040016"/>
              <a:ext cx="871145" cy="276999"/>
            </a:xfrm>
            <a:prstGeom prst="rect">
              <a:avLst/>
            </a:prstGeom>
            <a:noFill/>
          </p:spPr>
          <p:txBody>
            <a:bodyPr wrap="square" rtlCol="0">
              <a:spAutoFit/>
            </a:bodyPr>
            <a:lstStyle/>
            <a:p>
              <a:r>
                <a:rPr lang="en-US" sz="1200" dirty="0"/>
                <a:t>Planning</a:t>
              </a:r>
            </a:p>
          </p:txBody>
        </p:sp>
        <p:sp>
          <p:nvSpPr>
            <p:cNvPr id="25" name="TextBox 24">
              <a:extLst>
                <a:ext uri="{FF2B5EF4-FFF2-40B4-BE49-F238E27FC236}">
                  <a16:creationId xmlns:a16="http://schemas.microsoft.com/office/drawing/2014/main" id="{9DFADAEF-89E6-4214-8198-F05245DE984B}"/>
                </a:ext>
              </a:extLst>
            </p:cNvPr>
            <p:cNvSpPr txBox="1"/>
            <p:nvPr/>
          </p:nvSpPr>
          <p:spPr>
            <a:xfrm>
              <a:off x="5750604" y="2310664"/>
              <a:ext cx="871145" cy="276999"/>
            </a:xfrm>
            <a:prstGeom prst="rect">
              <a:avLst/>
            </a:prstGeom>
            <a:noFill/>
          </p:spPr>
          <p:txBody>
            <a:bodyPr wrap="square" rtlCol="0">
              <a:spAutoFit/>
            </a:bodyPr>
            <a:lstStyle/>
            <a:p>
              <a:pPr algn="ctr"/>
              <a:r>
                <a:rPr lang="en-US" sz="1200" dirty="0"/>
                <a:t>Execution</a:t>
              </a:r>
            </a:p>
          </p:txBody>
        </p:sp>
      </p:grpSp>
      <p:sp>
        <p:nvSpPr>
          <p:cNvPr id="26" name="TextBox 25">
            <a:extLst>
              <a:ext uri="{FF2B5EF4-FFF2-40B4-BE49-F238E27FC236}">
                <a16:creationId xmlns:a16="http://schemas.microsoft.com/office/drawing/2014/main" id="{1C5B6770-25A5-41A4-9344-D04B20D2CBD6}"/>
              </a:ext>
            </a:extLst>
          </p:cNvPr>
          <p:cNvSpPr txBox="1"/>
          <p:nvPr/>
        </p:nvSpPr>
        <p:spPr>
          <a:xfrm>
            <a:off x="2478157" y="1503674"/>
            <a:ext cx="1577008" cy="646331"/>
          </a:xfrm>
          <a:prstGeom prst="rect">
            <a:avLst/>
          </a:prstGeom>
          <a:noFill/>
        </p:spPr>
        <p:txBody>
          <a:bodyPr wrap="square" rtlCol="0">
            <a:spAutoFit/>
          </a:bodyPr>
          <a:lstStyle/>
          <a:p>
            <a:pPr marL="171450" indent="-171450">
              <a:buFont typeface="Arial" panose="020B0604020202020204" pitchFamily="34" charset="0"/>
              <a:buChar char="•"/>
            </a:pPr>
            <a:r>
              <a:rPr lang="en-US" sz="1200" dirty="0"/>
              <a:t>Business Case</a:t>
            </a:r>
          </a:p>
          <a:p>
            <a:pPr marL="171450" indent="-171450">
              <a:buFont typeface="Arial" panose="020B0604020202020204" pitchFamily="34" charset="0"/>
              <a:buChar char="•"/>
            </a:pPr>
            <a:r>
              <a:rPr lang="en-US" sz="1200" dirty="0"/>
              <a:t>Project Charter</a:t>
            </a:r>
          </a:p>
          <a:p>
            <a:pPr marL="171450" indent="-171450">
              <a:buFont typeface="Arial" panose="020B0604020202020204" pitchFamily="34" charset="0"/>
              <a:buChar char="•"/>
            </a:pPr>
            <a:r>
              <a:rPr lang="en-US" sz="1200" dirty="0"/>
              <a:t>Project Initiation</a:t>
            </a:r>
          </a:p>
        </p:txBody>
      </p:sp>
      <p:sp>
        <p:nvSpPr>
          <p:cNvPr id="30" name="TextBox 29">
            <a:extLst>
              <a:ext uri="{FF2B5EF4-FFF2-40B4-BE49-F238E27FC236}">
                <a16:creationId xmlns:a16="http://schemas.microsoft.com/office/drawing/2014/main" id="{00842E04-854C-4045-8F7E-28A116E42697}"/>
              </a:ext>
            </a:extLst>
          </p:cNvPr>
          <p:cNvSpPr txBox="1"/>
          <p:nvPr/>
        </p:nvSpPr>
        <p:spPr>
          <a:xfrm>
            <a:off x="4055165" y="5028070"/>
            <a:ext cx="2199861" cy="461665"/>
          </a:xfrm>
          <a:prstGeom prst="rect">
            <a:avLst/>
          </a:prstGeom>
          <a:noFill/>
        </p:spPr>
        <p:txBody>
          <a:bodyPr wrap="square">
            <a:spAutoFit/>
          </a:bodyPr>
          <a:lstStyle/>
          <a:p>
            <a:pPr marL="171450" indent="-171450">
              <a:buFont typeface="Arial" panose="020B0604020202020204" pitchFamily="34" charset="0"/>
              <a:buChar char="•"/>
            </a:pPr>
            <a:r>
              <a:rPr lang="en-US" sz="1200" dirty="0"/>
              <a:t>Work Breakdown Structure</a:t>
            </a:r>
          </a:p>
          <a:p>
            <a:pPr marL="171450" indent="-171450">
              <a:buFont typeface="Arial" panose="020B0604020202020204" pitchFamily="34" charset="0"/>
              <a:buChar char="•"/>
            </a:pPr>
            <a:r>
              <a:rPr lang="en-US" sz="1200" b="1" dirty="0">
                <a:solidFill>
                  <a:srgbClr val="FF0000"/>
                </a:solidFill>
              </a:rPr>
              <a:t>RACI Matrix</a:t>
            </a:r>
          </a:p>
        </p:txBody>
      </p:sp>
      <p:sp>
        <p:nvSpPr>
          <p:cNvPr id="13" name="TextBox 12">
            <a:extLst>
              <a:ext uri="{FF2B5EF4-FFF2-40B4-BE49-F238E27FC236}">
                <a16:creationId xmlns:a16="http://schemas.microsoft.com/office/drawing/2014/main" id="{A68B3216-732E-408F-8541-8D27DD14D6B0}"/>
              </a:ext>
            </a:extLst>
          </p:cNvPr>
          <p:cNvSpPr txBox="1"/>
          <p:nvPr/>
        </p:nvSpPr>
        <p:spPr>
          <a:xfrm>
            <a:off x="5630888" y="1830066"/>
            <a:ext cx="1925895" cy="276999"/>
          </a:xfrm>
          <a:prstGeom prst="rect">
            <a:avLst/>
          </a:prstGeom>
          <a:noFill/>
        </p:spPr>
        <p:txBody>
          <a:bodyPr wrap="square" lIns="91440" tIns="45720" rIns="91440" bIns="45720" rtlCol="0" anchor="t">
            <a:spAutoFit/>
          </a:bodyPr>
          <a:lstStyle/>
          <a:p>
            <a:pPr marL="171450" indent="-171450">
              <a:buFont typeface="Arial" panose="020B0604020202020204" pitchFamily="34" charset="0"/>
              <a:buChar char="•"/>
            </a:pPr>
            <a:r>
              <a:rPr lang="en-US" sz="1200" dirty="0"/>
              <a:t>Sprint Burndown Chart</a:t>
            </a:r>
            <a:endParaRPr lang="en-US" dirty="0"/>
          </a:p>
        </p:txBody>
      </p:sp>
    </p:spTree>
    <p:extLst>
      <p:ext uri="{BB962C8B-B14F-4D97-AF65-F5344CB8AC3E}">
        <p14:creationId xmlns:p14="http://schemas.microsoft.com/office/powerpoint/2010/main" val="330323397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CustomShape 1"/>
          <p:cNvSpPr/>
          <p:nvPr/>
        </p:nvSpPr>
        <p:spPr>
          <a:xfrm>
            <a:off x="504000" y="-7418"/>
            <a:ext cx="9070920" cy="685488"/>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en-US" sz="3400" b="0" strike="noStrike" spc="-1" dirty="0">
                <a:solidFill>
                  <a:srgbClr val="000000"/>
                </a:solidFill>
                <a:latin typeface="Arial"/>
                <a:ea typeface="DejaVu Sans"/>
              </a:rPr>
              <a:t>An Example:</a:t>
            </a:r>
            <a:endParaRPr lang="en-US" sz="3400" b="0" strike="noStrike" spc="-1" dirty="0">
              <a:latin typeface="Arial"/>
            </a:endParaRPr>
          </a:p>
        </p:txBody>
      </p:sp>
      <p:sp>
        <p:nvSpPr>
          <p:cNvPr id="87" name="CustomShape 2"/>
          <p:cNvSpPr/>
          <p:nvPr/>
        </p:nvSpPr>
        <p:spPr>
          <a:xfrm>
            <a:off x="504000" y="1326600"/>
            <a:ext cx="9070920" cy="3287520"/>
          </a:xfrm>
          <a:prstGeom prst="rect">
            <a:avLst/>
          </a:prstGeom>
          <a:noFill/>
          <a:ln>
            <a:noFill/>
          </a:ln>
        </p:spPr>
        <p:style>
          <a:lnRef idx="0">
            <a:scrgbClr r="0" g="0" b="0"/>
          </a:lnRef>
          <a:fillRef idx="0">
            <a:scrgbClr r="0" g="0" b="0"/>
          </a:fillRef>
          <a:effectRef idx="0">
            <a:scrgbClr r="0" g="0" b="0"/>
          </a:effectRef>
          <a:fontRef idx="minor"/>
        </p:style>
      </p:sp>
      <p:sp>
        <p:nvSpPr>
          <p:cNvPr id="4" name="Rectangle 3">
            <a:extLst>
              <a:ext uri="{FF2B5EF4-FFF2-40B4-BE49-F238E27FC236}">
                <a16:creationId xmlns:a16="http://schemas.microsoft.com/office/drawing/2014/main" id="{BBFE9B0C-358D-4B3C-B4CE-C5F6D3CE053E}"/>
              </a:ext>
            </a:extLst>
          </p:cNvPr>
          <p:cNvSpPr/>
          <p:nvPr/>
        </p:nvSpPr>
        <p:spPr>
          <a:xfrm>
            <a:off x="533087" y="682589"/>
            <a:ext cx="9129095" cy="77304"/>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E44CF601-7006-4A62-A4E3-94166C701CDD}"/>
              </a:ext>
            </a:extLst>
          </p:cNvPr>
          <p:cNvPicPr>
            <a:picLocks noChangeAspect="1"/>
          </p:cNvPicPr>
          <p:nvPr/>
        </p:nvPicPr>
        <p:blipFill>
          <a:blip r:embed="rId2"/>
          <a:stretch>
            <a:fillRect/>
          </a:stretch>
        </p:blipFill>
        <p:spPr>
          <a:xfrm>
            <a:off x="1971830" y="799660"/>
            <a:ext cx="6136963" cy="4793585"/>
          </a:xfrm>
          <a:prstGeom prst="rect">
            <a:avLst/>
          </a:prstGeom>
        </p:spPr>
      </p:pic>
    </p:spTree>
    <p:extLst>
      <p:ext uri="{BB962C8B-B14F-4D97-AF65-F5344CB8AC3E}">
        <p14:creationId xmlns:p14="http://schemas.microsoft.com/office/powerpoint/2010/main" val="138657287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CustomShape 1"/>
          <p:cNvSpPr/>
          <p:nvPr/>
        </p:nvSpPr>
        <p:spPr>
          <a:xfrm>
            <a:off x="504000" y="-7418"/>
            <a:ext cx="9070920" cy="685488"/>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en-US" sz="3400" b="0" strike="noStrike" spc="-1">
                <a:solidFill>
                  <a:srgbClr val="000000"/>
                </a:solidFill>
                <a:latin typeface="Arial"/>
                <a:ea typeface="DejaVu Sans"/>
              </a:rPr>
              <a:t>References:</a:t>
            </a:r>
            <a:endParaRPr lang="en-US" sz="3400" b="0" strike="noStrike" spc="-1" dirty="0">
              <a:latin typeface="Arial"/>
            </a:endParaRPr>
          </a:p>
        </p:txBody>
      </p:sp>
      <p:sp>
        <p:nvSpPr>
          <p:cNvPr id="87" name="CustomShape 2"/>
          <p:cNvSpPr/>
          <p:nvPr/>
        </p:nvSpPr>
        <p:spPr>
          <a:xfrm>
            <a:off x="504000" y="1326600"/>
            <a:ext cx="9070920" cy="3287520"/>
          </a:xfrm>
          <a:prstGeom prst="rect">
            <a:avLst/>
          </a:prstGeom>
          <a:noFill/>
          <a:ln>
            <a:noFill/>
          </a:ln>
        </p:spPr>
        <p:style>
          <a:lnRef idx="0">
            <a:scrgbClr r="0" g="0" b="0"/>
          </a:lnRef>
          <a:fillRef idx="0">
            <a:scrgbClr r="0" g="0" b="0"/>
          </a:fillRef>
          <a:effectRef idx="0">
            <a:scrgbClr r="0" g="0" b="0"/>
          </a:effectRef>
          <a:fontRef idx="minor"/>
        </p:style>
      </p:sp>
      <p:sp>
        <p:nvSpPr>
          <p:cNvPr id="4" name="Rectangle 3">
            <a:extLst>
              <a:ext uri="{FF2B5EF4-FFF2-40B4-BE49-F238E27FC236}">
                <a16:creationId xmlns:a16="http://schemas.microsoft.com/office/drawing/2014/main" id="{BBFE9B0C-358D-4B3C-B4CE-C5F6D3CE053E}"/>
              </a:ext>
            </a:extLst>
          </p:cNvPr>
          <p:cNvSpPr/>
          <p:nvPr/>
        </p:nvSpPr>
        <p:spPr>
          <a:xfrm>
            <a:off x="533087" y="682589"/>
            <a:ext cx="9129095" cy="77304"/>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extBox 1">
            <a:extLst>
              <a:ext uri="{FF2B5EF4-FFF2-40B4-BE49-F238E27FC236}">
                <a16:creationId xmlns:a16="http://schemas.microsoft.com/office/drawing/2014/main" id="{F7624248-01C7-4D96-A181-309A4607A49C}"/>
              </a:ext>
            </a:extLst>
          </p:cNvPr>
          <p:cNvSpPr txBox="1"/>
          <p:nvPr/>
        </p:nvSpPr>
        <p:spPr>
          <a:xfrm>
            <a:off x="533087" y="980768"/>
            <a:ext cx="9129095" cy="2308324"/>
          </a:xfrm>
          <a:prstGeom prst="rect">
            <a:avLst/>
          </a:prstGeom>
          <a:noFill/>
        </p:spPr>
        <p:txBody>
          <a:bodyPr wrap="square" rtlCol="0">
            <a:spAutoFit/>
          </a:bodyPr>
          <a:lstStyle/>
          <a:p>
            <a:r>
              <a:rPr lang="en-US" dirty="0">
                <a:hlinkClick r:id="rId2"/>
              </a:rPr>
              <a:t>RACI explained its simple yet powerful</a:t>
            </a:r>
            <a:endParaRPr lang="en-US" dirty="0"/>
          </a:p>
          <a:p>
            <a:r>
              <a:rPr lang="en-US" dirty="0"/>
              <a:t>(https://www.youtube.com/watch?v=1U2gngDxFkc)</a:t>
            </a:r>
          </a:p>
          <a:p>
            <a:endParaRPr lang="en-US" dirty="0"/>
          </a:p>
          <a:p>
            <a:r>
              <a:rPr lang="en-US" dirty="0">
                <a:hlinkClick r:id="rId3"/>
              </a:rPr>
              <a:t>RACI Matrix</a:t>
            </a:r>
            <a:endParaRPr lang="en-US" dirty="0"/>
          </a:p>
          <a:p>
            <a:r>
              <a:rPr lang="en-US" dirty="0"/>
              <a:t>(https://www.youtube.com/watch?v=I50ZBiGf2F4)</a:t>
            </a:r>
          </a:p>
          <a:p>
            <a:endParaRPr lang="en-US" dirty="0"/>
          </a:p>
          <a:p>
            <a:r>
              <a:rPr lang="en-US" dirty="0">
                <a:hlinkClick r:id="rId4"/>
              </a:rPr>
              <a:t>What is a RACI Matrix</a:t>
            </a:r>
            <a:r>
              <a:rPr lang="en-US" dirty="0"/>
              <a:t>?</a:t>
            </a:r>
          </a:p>
          <a:p>
            <a:r>
              <a:rPr lang="en-US" dirty="0"/>
              <a:t>(https://www.youtube.com/watch?v=TMT_WPFh6RU)</a:t>
            </a:r>
          </a:p>
        </p:txBody>
      </p:sp>
    </p:spTree>
    <p:extLst>
      <p:ext uri="{BB962C8B-B14F-4D97-AF65-F5344CB8AC3E}">
        <p14:creationId xmlns:p14="http://schemas.microsoft.com/office/powerpoint/2010/main" val="29338458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2021</TotalTime>
  <Words>4169</Words>
  <Application>Microsoft Office PowerPoint</Application>
  <PresentationFormat>Custom</PresentationFormat>
  <Paragraphs>706</Paragraphs>
  <Slides>95</Slides>
  <Notes>13</Notes>
  <HiddenSlides>0</HiddenSlides>
  <MMClips>0</MMClips>
  <ScaleCrop>false</ScaleCrop>
  <HeadingPairs>
    <vt:vector size="4" baseType="variant">
      <vt:variant>
        <vt:lpstr>Theme</vt:lpstr>
      </vt:variant>
      <vt:variant>
        <vt:i4>5</vt:i4>
      </vt:variant>
      <vt:variant>
        <vt:lpstr>Slide Titles</vt:lpstr>
      </vt:variant>
      <vt:variant>
        <vt:i4>95</vt:i4>
      </vt:variant>
    </vt:vector>
  </HeadingPairs>
  <TitlesOfParts>
    <vt:vector size="100" baseType="lpstr">
      <vt:lpstr>Office Theme</vt:lpstr>
      <vt:lpstr>Office Theme</vt:lpstr>
      <vt:lpstr>office theme</vt:lpstr>
      <vt:lpstr>Office Theme</vt:lpstr>
      <vt:lpstr>Office Theme</vt:lpstr>
      <vt:lpstr>PowerPoint Presentation</vt:lpstr>
      <vt:lpstr>Managing a Project from A-Z</vt:lpstr>
      <vt:lpstr>Managing a Project from A-Z</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Managing a Project from A-Z</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Managing a Project from A-Z</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Managing a Project from A-Z</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Managing a Project from A-Z</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Managing a Project from A-Z</vt:lpstr>
      <vt:lpstr>PowerPoint Presentation</vt:lpstr>
      <vt:lpstr>PowerPoint Presentation</vt:lpstr>
      <vt:lpstr>PowerPoint Presentation</vt:lpstr>
      <vt:lpstr>PowerPoint Presentation</vt:lpstr>
      <vt:lpstr>PowerPoint Presentation</vt:lpstr>
      <vt:lpstr>PowerPoint Presentation</vt:lpstr>
      <vt:lpstr>Managing a Project from A-Z</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Managing a Project from A-Z</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Managing a Project from A-Z</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Managing a Project from A-Z</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
  <dc:description/>
  <cp:lastModifiedBy>Carbonara, Joaquin</cp:lastModifiedBy>
  <cp:revision>349</cp:revision>
  <dcterms:created xsi:type="dcterms:W3CDTF">2021-07-09T12:12:41Z</dcterms:created>
  <dcterms:modified xsi:type="dcterms:W3CDTF">2021-08-20T15:32:09Z</dcterms:modified>
  <dc:language>en-US</dc:language>
</cp:coreProperties>
</file>